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0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9" r:id="rId4"/>
    <p:sldId id="262" r:id="rId5"/>
    <p:sldId id="263" r:id="rId6"/>
    <p:sldId id="282" r:id="rId7"/>
    <p:sldId id="283" r:id="rId8"/>
    <p:sldId id="264" r:id="rId9"/>
    <p:sldId id="279" r:id="rId10"/>
    <p:sldId id="265" r:id="rId11"/>
    <p:sldId id="267" r:id="rId12"/>
    <p:sldId id="268" r:id="rId13"/>
    <p:sldId id="269" r:id="rId14"/>
    <p:sldId id="270" r:id="rId15"/>
    <p:sldId id="284" r:id="rId16"/>
    <p:sldId id="272" r:id="rId17"/>
    <p:sldId id="271" r:id="rId18"/>
    <p:sldId id="273" r:id="rId19"/>
    <p:sldId id="275" r:id="rId20"/>
    <p:sldId id="286" r:id="rId21"/>
    <p:sldId id="287" r:id="rId22"/>
    <p:sldId id="277" r:id="rId23"/>
    <p:sldId id="290" r:id="rId24"/>
    <p:sldId id="291" r:id="rId25"/>
    <p:sldId id="276" r:id="rId26"/>
    <p:sldId id="285" r:id="rId27"/>
    <p:sldId id="292" r:id="rId28"/>
    <p:sldId id="293" r:id="rId29"/>
    <p:sldId id="294" r:id="rId30"/>
    <p:sldId id="295" r:id="rId31"/>
    <p:sldId id="296" r:id="rId32"/>
    <p:sldId id="261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y2AS2cFQ/rwn3M+S4gD1rFKOC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00"/>
    <a:srgbClr val="E37D00"/>
    <a:srgbClr val="193468"/>
    <a:srgbClr val="041726"/>
    <a:srgbClr val="926129"/>
    <a:srgbClr val="926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6"/>
    <p:restoredTop sz="86323"/>
  </p:normalViewPr>
  <p:slideViewPr>
    <p:cSldViewPr snapToGrid="0">
      <p:cViewPr varScale="1">
        <p:scale>
          <a:sx n="132" d="100"/>
          <a:sy n="132" d="100"/>
        </p:scale>
        <p:origin x="12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2B64DA-3385-2642-BC8B-08760CECAE9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C51779A-5076-1A4D-8BD9-1418253F3F6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n-US" sz="2400" dirty="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XAI tools</a:t>
          </a:r>
        </a:p>
      </dgm:t>
    </dgm:pt>
    <dgm:pt modelId="{17380411-DF41-9B42-86B1-F842AD2220D8}" type="parTrans" cxnId="{53DE45E1-E5BE-AF4D-8698-F8847222ABD2}">
      <dgm:prSet/>
      <dgm:spPr/>
      <dgm:t>
        <a:bodyPr/>
        <a:lstStyle/>
        <a:p>
          <a:endParaRPr lang="en-US"/>
        </a:p>
      </dgm:t>
    </dgm:pt>
    <dgm:pt modelId="{0F6ECDA0-6EB7-8E44-8511-CB358B104814}" type="sibTrans" cxnId="{53DE45E1-E5BE-AF4D-8698-F8847222ABD2}">
      <dgm:prSet/>
      <dgm:spPr/>
      <dgm:t>
        <a:bodyPr/>
        <a:lstStyle/>
        <a:p>
          <a:endParaRPr lang="en-US"/>
        </a:p>
      </dgm:t>
    </dgm:pt>
    <dgm:pt modelId="{27CD50E0-AE61-E44D-90F6-026C1039D87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Diabetic</a:t>
          </a:r>
          <a:r>
            <a:rPr lang="en-US" sz="2400" baseline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Retinopathy (DR)</a:t>
          </a:r>
          <a:endParaRPr lang="en-US" sz="24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24058A-6DE9-4D4A-9F7E-F82C466FCD77}" type="parTrans" cxnId="{E046BBAC-A876-DE41-A019-4DF4190D7176}">
      <dgm:prSet/>
      <dgm:spPr/>
      <dgm:t>
        <a:bodyPr/>
        <a:lstStyle/>
        <a:p>
          <a:endParaRPr lang="en-US"/>
        </a:p>
      </dgm:t>
    </dgm:pt>
    <dgm:pt modelId="{48191C4F-213B-3446-AB88-995E947BCF7E}" type="sibTrans" cxnId="{E046BBAC-A876-DE41-A019-4DF4190D7176}">
      <dgm:prSet/>
      <dgm:spPr/>
      <dgm:t>
        <a:bodyPr/>
        <a:lstStyle/>
        <a:p>
          <a:endParaRPr lang="en-US"/>
        </a:p>
      </dgm:t>
    </dgm:pt>
    <dgm:pt modelId="{7BD9C6A9-DA1F-F242-B6AF-D7802AF3AAF4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n-US"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Explainable</a:t>
          </a:r>
          <a:r>
            <a:rPr lang="en-US" sz="2400" dirty="0">
              <a:solidFill>
                <a:schemeClr val="bg1"/>
              </a:solidFill>
            </a:rPr>
            <a:t> </a:t>
          </a:r>
          <a:r>
            <a:rPr lang="en-US"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AI (XAI)</a:t>
          </a:r>
        </a:p>
      </dgm:t>
    </dgm:pt>
    <dgm:pt modelId="{A9A4E323-15AE-5A4F-8081-7321D38CBDC7}" type="sibTrans" cxnId="{71EACB5A-1939-344F-9B16-932685EBA1A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endParaRPr lang="en-US"/>
        </a:p>
      </dgm:t>
    </dgm:pt>
    <dgm:pt modelId="{C5510C02-2497-5B42-B2BF-21116B73C35C}" type="parTrans" cxnId="{71EACB5A-1939-344F-9B16-932685EBA1A0}">
      <dgm:prSet/>
      <dgm:spPr/>
      <dgm:t>
        <a:bodyPr/>
        <a:lstStyle/>
        <a:p>
          <a:endParaRPr lang="en-US"/>
        </a:p>
      </dgm:t>
    </dgm:pt>
    <dgm:pt modelId="{EB29E8B5-2BFB-9F4B-A4AC-66BE69B2FF9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Grad CAM</a:t>
          </a:r>
        </a:p>
      </dgm:t>
    </dgm:pt>
    <dgm:pt modelId="{58866F4A-1F0F-AD42-B61A-7A2115793B6C}" type="parTrans" cxnId="{0A38B9E9-BE15-D741-A83E-DE9CFB267A4A}">
      <dgm:prSet/>
      <dgm:spPr/>
      <dgm:t>
        <a:bodyPr/>
        <a:lstStyle/>
        <a:p>
          <a:endParaRPr lang="en-US"/>
        </a:p>
      </dgm:t>
    </dgm:pt>
    <dgm:pt modelId="{8003DEDB-4A25-F244-B627-06FCDBD2EA47}" type="sibTrans" cxnId="{0A38B9E9-BE15-D741-A83E-DE9CFB267A4A}">
      <dgm:prSet/>
      <dgm:spPr/>
      <dgm:t>
        <a:bodyPr/>
        <a:lstStyle/>
        <a:p>
          <a:endParaRPr lang="en-US"/>
        </a:p>
      </dgm:t>
    </dgm:pt>
    <dgm:pt modelId="{C4DA62EF-ADEB-9043-837E-A7D67EF4311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FB440CDE-2F02-284C-BD3E-9CE379052B7C}" type="parTrans" cxnId="{A26E96CA-851E-1943-9A5B-C9D6E0CDDF27}">
      <dgm:prSet/>
      <dgm:spPr/>
      <dgm:t>
        <a:bodyPr/>
        <a:lstStyle/>
        <a:p>
          <a:endParaRPr lang="en-US"/>
        </a:p>
      </dgm:t>
    </dgm:pt>
    <dgm:pt modelId="{76ABBA6F-7B9A-1948-ABCA-5FF4D2610F39}" type="sibTrans" cxnId="{A26E96CA-851E-1943-9A5B-C9D6E0CDDF27}">
      <dgm:prSet/>
      <dgm:spPr/>
      <dgm:t>
        <a:bodyPr/>
        <a:lstStyle/>
        <a:p>
          <a:endParaRPr lang="en-US"/>
        </a:p>
      </dgm:t>
    </dgm:pt>
    <dgm:pt modelId="{06261552-239C-4947-B44B-12B41F8E2B74}">
      <dgm:prSet custT="1"/>
      <dgm:spPr>
        <a:noFill/>
        <a:ln>
          <a:noFill/>
        </a:ln>
      </dgm:spPr>
      <dgm:t>
        <a:bodyPr/>
        <a:lstStyle/>
        <a:p>
          <a:pPr rtl="0"/>
          <a:r>
            <a: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</a:p>
      </dgm:t>
    </dgm:pt>
    <dgm:pt modelId="{F9493863-2170-304D-A029-9F58593C4490}" type="parTrans" cxnId="{CF0C5380-FB52-6744-9EDA-2FD2504211E5}">
      <dgm:prSet/>
      <dgm:spPr/>
      <dgm:t>
        <a:bodyPr/>
        <a:lstStyle/>
        <a:p>
          <a:endParaRPr lang="en-US"/>
        </a:p>
      </dgm:t>
    </dgm:pt>
    <dgm:pt modelId="{0CB82C33-BA30-7C4B-AAF6-D4CF26245AC7}" type="sibTrans" cxnId="{CF0C5380-FB52-6744-9EDA-2FD2504211E5}">
      <dgm:prSet/>
      <dgm:spPr/>
      <dgm:t>
        <a:bodyPr/>
        <a:lstStyle/>
        <a:p>
          <a:endParaRPr lang="en-US"/>
        </a:p>
      </dgm:t>
    </dgm:pt>
    <dgm:pt modelId="{6F8A5E20-C0BB-CD45-ADFD-B03BB43C8247}" type="pres">
      <dgm:prSet presAssocID="{B32B64DA-3385-2642-BC8B-08760CECAE90}" presName="Name0" presStyleCnt="0">
        <dgm:presLayoutVars>
          <dgm:chMax val="7"/>
          <dgm:chPref val="7"/>
          <dgm:dir/>
        </dgm:presLayoutVars>
      </dgm:prSet>
      <dgm:spPr/>
    </dgm:pt>
    <dgm:pt modelId="{19A6A0D4-8475-CA40-8C0B-AE4FFDCEE210}" type="pres">
      <dgm:prSet presAssocID="{B32B64DA-3385-2642-BC8B-08760CECAE90}" presName="Name1" presStyleCnt="0"/>
      <dgm:spPr/>
    </dgm:pt>
    <dgm:pt modelId="{DD283334-A0EB-CC4B-B271-23EA318DF351}" type="pres">
      <dgm:prSet presAssocID="{B32B64DA-3385-2642-BC8B-08760CECAE90}" presName="cycle" presStyleCnt="0"/>
      <dgm:spPr/>
    </dgm:pt>
    <dgm:pt modelId="{933EF720-DB38-7044-B3EF-EAF54D0C2744}" type="pres">
      <dgm:prSet presAssocID="{B32B64DA-3385-2642-BC8B-08760CECAE90}" presName="srcNode" presStyleLbl="node1" presStyleIdx="0" presStyleCnt="6"/>
      <dgm:spPr/>
    </dgm:pt>
    <dgm:pt modelId="{DD28F232-CB24-704B-891F-A13009ECB857}" type="pres">
      <dgm:prSet presAssocID="{B32B64DA-3385-2642-BC8B-08760CECAE90}" presName="conn" presStyleLbl="parChTrans1D2" presStyleIdx="0" presStyleCnt="1"/>
      <dgm:spPr/>
    </dgm:pt>
    <dgm:pt modelId="{66901C5B-355C-294C-A6C3-5C55635780A2}" type="pres">
      <dgm:prSet presAssocID="{B32B64DA-3385-2642-BC8B-08760CECAE90}" presName="extraNode" presStyleLbl="node1" presStyleIdx="0" presStyleCnt="6"/>
      <dgm:spPr/>
    </dgm:pt>
    <dgm:pt modelId="{3119821B-5473-A447-8491-43B95869545B}" type="pres">
      <dgm:prSet presAssocID="{B32B64DA-3385-2642-BC8B-08760CECAE90}" presName="dstNode" presStyleLbl="node1" presStyleIdx="0" presStyleCnt="6"/>
      <dgm:spPr/>
    </dgm:pt>
    <dgm:pt modelId="{4A65E6EA-7D24-7A4B-810B-2F911439B388}" type="pres">
      <dgm:prSet presAssocID="{7BD9C6A9-DA1F-F242-B6AF-D7802AF3AAF4}" presName="text_1" presStyleLbl="node1" presStyleIdx="0" presStyleCnt="6">
        <dgm:presLayoutVars>
          <dgm:bulletEnabled val="1"/>
        </dgm:presLayoutVars>
      </dgm:prSet>
      <dgm:spPr/>
    </dgm:pt>
    <dgm:pt modelId="{9E1A3A76-5F86-DB4A-8B55-7DDF75CB64D7}" type="pres">
      <dgm:prSet presAssocID="{7BD9C6A9-DA1F-F242-B6AF-D7802AF3AAF4}" presName="accent_1" presStyleCnt="0"/>
      <dgm:spPr/>
    </dgm:pt>
    <dgm:pt modelId="{ECF03DD7-C67E-E84D-953E-0A6C4AC3CB64}" type="pres">
      <dgm:prSet presAssocID="{7BD9C6A9-DA1F-F242-B6AF-D7802AF3AAF4}" presName="accentRepeatNode" presStyleLbl="solidFgAcc1" presStyleIdx="0" presStyleCnt="6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E37D00"/>
        </a:solidFill>
        <a:ln>
          <a:noFill/>
          <a:headEnd type="none" w="med" len="med"/>
          <a:tailEnd type="none" w="med" len="med"/>
        </a:ln>
      </dgm:spPr>
    </dgm:pt>
    <dgm:pt modelId="{55F3577F-65A2-E040-B509-2BD4D5B65325}" type="pres">
      <dgm:prSet presAssocID="{9C51779A-5076-1A4D-8BD9-1418253F3F66}" presName="text_2" presStyleLbl="node1" presStyleIdx="1" presStyleCnt="6">
        <dgm:presLayoutVars>
          <dgm:bulletEnabled val="1"/>
        </dgm:presLayoutVars>
      </dgm:prSet>
      <dgm:spPr/>
    </dgm:pt>
    <dgm:pt modelId="{585BE71C-32E1-2444-A70B-99C84023FA84}" type="pres">
      <dgm:prSet presAssocID="{9C51779A-5076-1A4D-8BD9-1418253F3F66}" presName="accent_2" presStyleCnt="0"/>
      <dgm:spPr/>
    </dgm:pt>
    <dgm:pt modelId="{DFEA2DE9-EEC7-1F48-B24A-5D5DC71ABCF2}" type="pres">
      <dgm:prSet presAssocID="{9C51779A-5076-1A4D-8BD9-1418253F3F66}" presName="accentRepeatNode" presStyleLbl="solidFgAcc1" presStyleIdx="1" presStyleCnt="6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E37D00"/>
        </a:solidFill>
        <a:ln>
          <a:noFill/>
          <a:headEnd type="none" w="med" len="med"/>
          <a:tailEnd type="none" w="med" len="med"/>
        </a:ln>
      </dgm:spPr>
    </dgm:pt>
    <dgm:pt modelId="{0D8BC5D2-DFE6-6941-807F-442DEAB986D4}" type="pres">
      <dgm:prSet presAssocID="{27CD50E0-AE61-E44D-90F6-026C1039D870}" presName="text_3" presStyleLbl="node1" presStyleIdx="2" presStyleCnt="6">
        <dgm:presLayoutVars>
          <dgm:bulletEnabled val="1"/>
        </dgm:presLayoutVars>
      </dgm:prSet>
      <dgm:spPr/>
    </dgm:pt>
    <dgm:pt modelId="{B7E416DD-E680-7D41-94E2-737061D18E45}" type="pres">
      <dgm:prSet presAssocID="{27CD50E0-AE61-E44D-90F6-026C1039D870}" presName="accent_3" presStyleCnt="0"/>
      <dgm:spPr/>
    </dgm:pt>
    <dgm:pt modelId="{AEFC8A7C-F9B0-D447-8263-D87F4A65D8E4}" type="pres">
      <dgm:prSet presAssocID="{27CD50E0-AE61-E44D-90F6-026C1039D870}" presName="accentRepeatNode" presStyleLbl="solidFgAcc1" presStyleIdx="2" presStyleCnt="6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E37D00"/>
        </a:solidFill>
        <a:ln>
          <a:noFill/>
          <a:headEnd type="none" w="med" len="med"/>
          <a:tailEnd type="none" w="med" len="med"/>
        </a:ln>
      </dgm:spPr>
    </dgm:pt>
    <dgm:pt modelId="{822FC06C-1279-714D-9C88-25B49DFC79B9}" type="pres">
      <dgm:prSet presAssocID="{EB29E8B5-2BFB-9F4B-A4AC-66BE69B2FF9F}" presName="text_4" presStyleLbl="node1" presStyleIdx="3" presStyleCnt="6">
        <dgm:presLayoutVars>
          <dgm:bulletEnabled val="1"/>
        </dgm:presLayoutVars>
      </dgm:prSet>
      <dgm:spPr/>
    </dgm:pt>
    <dgm:pt modelId="{4241DE6D-6D6A-BE4F-AF96-C1178D8F1F5E}" type="pres">
      <dgm:prSet presAssocID="{EB29E8B5-2BFB-9F4B-A4AC-66BE69B2FF9F}" presName="accent_4" presStyleCnt="0"/>
      <dgm:spPr/>
    </dgm:pt>
    <dgm:pt modelId="{607C03FD-6483-A64C-946F-3D26DCAC31DD}" type="pres">
      <dgm:prSet presAssocID="{EB29E8B5-2BFB-9F4B-A4AC-66BE69B2FF9F}" presName="accentRepeatNode" presStyleLbl="solidFgAcc1" presStyleIdx="3" presStyleCnt="6"/>
      <dgm:spPr>
        <a:solidFill>
          <a:srgbClr val="E37D00"/>
        </a:solidFill>
        <a:ln>
          <a:noFill/>
        </a:ln>
      </dgm:spPr>
    </dgm:pt>
    <dgm:pt modelId="{1E8568EE-2E76-2F46-B52D-7A6BBECBABD9}" type="pres">
      <dgm:prSet presAssocID="{06261552-239C-4947-B44B-12B41F8E2B74}" presName="text_5" presStyleLbl="node1" presStyleIdx="4" presStyleCnt="6">
        <dgm:presLayoutVars>
          <dgm:bulletEnabled val="1"/>
        </dgm:presLayoutVars>
      </dgm:prSet>
      <dgm:spPr/>
    </dgm:pt>
    <dgm:pt modelId="{743A32DA-F620-964B-8CFA-8DB9D17E4E7B}" type="pres">
      <dgm:prSet presAssocID="{06261552-239C-4947-B44B-12B41F8E2B74}" presName="accent_5" presStyleCnt="0"/>
      <dgm:spPr/>
    </dgm:pt>
    <dgm:pt modelId="{81B75BCE-2183-4349-87E4-5B4D53E3693C}" type="pres">
      <dgm:prSet presAssocID="{06261552-239C-4947-B44B-12B41F8E2B74}" presName="accentRepeatNode" presStyleLbl="solidFgAcc1" presStyleIdx="4" presStyleCnt="6"/>
      <dgm:spPr>
        <a:solidFill>
          <a:srgbClr val="E37D00"/>
        </a:solidFill>
        <a:ln>
          <a:noFill/>
        </a:ln>
      </dgm:spPr>
    </dgm:pt>
    <dgm:pt modelId="{0746232A-FDA3-EF42-9458-E2E3EB328FDD}" type="pres">
      <dgm:prSet presAssocID="{C4DA62EF-ADEB-9043-837E-A7D67EF43110}" presName="text_6" presStyleLbl="node1" presStyleIdx="5" presStyleCnt="6">
        <dgm:presLayoutVars>
          <dgm:bulletEnabled val="1"/>
        </dgm:presLayoutVars>
      </dgm:prSet>
      <dgm:spPr/>
    </dgm:pt>
    <dgm:pt modelId="{2C942C9C-784C-D54C-A335-C0E88F186159}" type="pres">
      <dgm:prSet presAssocID="{C4DA62EF-ADEB-9043-837E-A7D67EF43110}" presName="accent_6" presStyleCnt="0"/>
      <dgm:spPr/>
    </dgm:pt>
    <dgm:pt modelId="{23C2F351-E3B3-174B-8B92-8504F99F2292}" type="pres">
      <dgm:prSet presAssocID="{C4DA62EF-ADEB-9043-837E-A7D67EF43110}" presName="accentRepeatNode" presStyleLbl="solidFgAcc1" presStyleIdx="5" presStyleCnt="6"/>
      <dgm:spPr>
        <a:solidFill>
          <a:srgbClr val="E37D00"/>
        </a:solidFill>
        <a:ln>
          <a:noFill/>
        </a:ln>
      </dgm:spPr>
    </dgm:pt>
  </dgm:ptLst>
  <dgm:cxnLst>
    <dgm:cxn modelId="{C6278727-06F9-954E-B350-C2224AE5FED2}" type="presOf" srcId="{A9A4E323-15AE-5A4F-8081-7321D38CBDC7}" destId="{DD28F232-CB24-704B-891F-A13009ECB857}" srcOrd="0" destOrd="0" presId="urn:microsoft.com/office/officeart/2008/layout/VerticalCurvedList"/>
    <dgm:cxn modelId="{AB25003C-EF36-214F-9E16-2FD6194E56E9}" type="presOf" srcId="{9C51779A-5076-1A4D-8BD9-1418253F3F66}" destId="{55F3577F-65A2-E040-B509-2BD4D5B65325}" srcOrd="0" destOrd="0" presId="urn:microsoft.com/office/officeart/2008/layout/VerticalCurvedList"/>
    <dgm:cxn modelId="{67D3B755-5AD1-0641-BC58-5B044AE3AE12}" type="presOf" srcId="{B32B64DA-3385-2642-BC8B-08760CECAE90}" destId="{6F8A5E20-C0BB-CD45-ADFD-B03BB43C8247}" srcOrd="0" destOrd="0" presId="urn:microsoft.com/office/officeart/2008/layout/VerticalCurvedList"/>
    <dgm:cxn modelId="{71EACB5A-1939-344F-9B16-932685EBA1A0}" srcId="{B32B64DA-3385-2642-BC8B-08760CECAE90}" destId="{7BD9C6A9-DA1F-F242-B6AF-D7802AF3AAF4}" srcOrd="0" destOrd="0" parTransId="{C5510C02-2497-5B42-B2BF-21116B73C35C}" sibTransId="{A9A4E323-15AE-5A4F-8081-7321D38CBDC7}"/>
    <dgm:cxn modelId="{56888D65-8AFE-9847-8A38-F76A2781192D}" type="presOf" srcId="{27CD50E0-AE61-E44D-90F6-026C1039D870}" destId="{0D8BC5D2-DFE6-6941-807F-442DEAB986D4}" srcOrd="0" destOrd="0" presId="urn:microsoft.com/office/officeart/2008/layout/VerticalCurvedList"/>
    <dgm:cxn modelId="{CF0C5380-FB52-6744-9EDA-2FD2504211E5}" srcId="{B32B64DA-3385-2642-BC8B-08760CECAE90}" destId="{06261552-239C-4947-B44B-12B41F8E2B74}" srcOrd="4" destOrd="0" parTransId="{F9493863-2170-304D-A029-9F58593C4490}" sibTransId="{0CB82C33-BA30-7C4B-AAF6-D4CF26245AC7}"/>
    <dgm:cxn modelId="{1764BA87-46B3-4C40-9015-4C5B13EA10B7}" type="presOf" srcId="{7BD9C6A9-DA1F-F242-B6AF-D7802AF3AAF4}" destId="{4A65E6EA-7D24-7A4B-810B-2F911439B388}" srcOrd="0" destOrd="0" presId="urn:microsoft.com/office/officeart/2008/layout/VerticalCurvedList"/>
    <dgm:cxn modelId="{1A33208D-B1B6-B145-97B1-C7227FE66B33}" type="presOf" srcId="{C4DA62EF-ADEB-9043-837E-A7D67EF43110}" destId="{0746232A-FDA3-EF42-9458-E2E3EB328FDD}" srcOrd="0" destOrd="0" presId="urn:microsoft.com/office/officeart/2008/layout/VerticalCurvedList"/>
    <dgm:cxn modelId="{E046BBAC-A876-DE41-A019-4DF4190D7176}" srcId="{B32B64DA-3385-2642-BC8B-08760CECAE90}" destId="{27CD50E0-AE61-E44D-90F6-026C1039D870}" srcOrd="2" destOrd="0" parTransId="{8624058A-6DE9-4D4A-9F7E-F82C466FCD77}" sibTransId="{48191C4F-213B-3446-AB88-995E947BCF7E}"/>
    <dgm:cxn modelId="{A26E96CA-851E-1943-9A5B-C9D6E0CDDF27}" srcId="{B32B64DA-3385-2642-BC8B-08760CECAE90}" destId="{C4DA62EF-ADEB-9043-837E-A7D67EF43110}" srcOrd="5" destOrd="0" parTransId="{FB440CDE-2F02-284C-BD3E-9CE379052B7C}" sibTransId="{76ABBA6F-7B9A-1948-ABCA-5FF4D2610F39}"/>
    <dgm:cxn modelId="{29EEB0D8-AB09-3A4D-8298-08EDAD8B95AE}" type="presOf" srcId="{06261552-239C-4947-B44B-12B41F8E2B74}" destId="{1E8568EE-2E76-2F46-B52D-7A6BBECBABD9}" srcOrd="0" destOrd="0" presId="urn:microsoft.com/office/officeart/2008/layout/VerticalCurvedList"/>
    <dgm:cxn modelId="{53DE45E1-E5BE-AF4D-8698-F8847222ABD2}" srcId="{B32B64DA-3385-2642-BC8B-08760CECAE90}" destId="{9C51779A-5076-1A4D-8BD9-1418253F3F66}" srcOrd="1" destOrd="0" parTransId="{17380411-DF41-9B42-86B1-F842AD2220D8}" sibTransId="{0F6ECDA0-6EB7-8E44-8511-CB358B104814}"/>
    <dgm:cxn modelId="{0A38B9E9-BE15-D741-A83E-DE9CFB267A4A}" srcId="{B32B64DA-3385-2642-BC8B-08760CECAE90}" destId="{EB29E8B5-2BFB-9F4B-A4AC-66BE69B2FF9F}" srcOrd="3" destOrd="0" parTransId="{58866F4A-1F0F-AD42-B61A-7A2115793B6C}" sibTransId="{8003DEDB-4A25-F244-B627-06FCDBD2EA47}"/>
    <dgm:cxn modelId="{F5574EF0-B81E-0B48-9212-748246EE6D88}" type="presOf" srcId="{EB29E8B5-2BFB-9F4B-A4AC-66BE69B2FF9F}" destId="{822FC06C-1279-714D-9C88-25B49DFC79B9}" srcOrd="0" destOrd="0" presId="urn:microsoft.com/office/officeart/2008/layout/VerticalCurvedList"/>
    <dgm:cxn modelId="{35101CBD-3082-2540-B7D6-9EFAEC46DF5C}" type="presParOf" srcId="{6F8A5E20-C0BB-CD45-ADFD-B03BB43C8247}" destId="{19A6A0D4-8475-CA40-8C0B-AE4FFDCEE210}" srcOrd="0" destOrd="0" presId="urn:microsoft.com/office/officeart/2008/layout/VerticalCurvedList"/>
    <dgm:cxn modelId="{FE7882F7-097D-8A40-AC1D-70A1CE697740}" type="presParOf" srcId="{19A6A0D4-8475-CA40-8C0B-AE4FFDCEE210}" destId="{DD283334-A0EB-CC4B-B271-23EA318DF351}" srcOrd="0" destOrd="0" presId="urn:microsoft.com/office/officeart/2008/layout/VerticalCurvedList"/>
    <dgm:cxn modelId="{F79C1EB7-2721-F446-AE77-CF6963949867}" type="presParOf" srcId="{DD283334-A0EB-CC4B-B271-23EA318DF351}" destId="{933EF720-DB38-7044-B3EF-EAF54D0C2744}" srcOrd="0" destOrd="0" presId="urn:microsoft.com/office/officeart/2008/layout/VerticalCurvedList"/>
    <dgm:cxn modelId="{0BC68CFE-43A4-6041-A441-549B92EC5BEA}" type="presParOf" srcId="{DD283334-A0EB-CC4B-B271-23EA318DF351}" destId="{DD28F232-CB24-704B-891F-A13009ECB857}" srcOrd="1" destOrd="0" presId="urn:microsoft.com/office/officeart/2008/layout/VerticalCurvedList"/>
    <dgm:cxn modelId="{E03E274D-C988-1948-B842-A12D3EC449F2}" type="presParOf" srcId="{DD283334-A0EB-CC4B-B271-23EA318DF351}" destId="{66901C5B-355C-294C-A6C3-5C55635780A2}" srcOrd="2" destOrd="0" presId="urn:microsoft.com/office/officeart/2008/layout/VerticalCurvedList"/>
    <dgm:cxn modelId="{EEC37E90-3747-C840-9ACC-17DF9B6A16B8}" type="presParOf" srcId="{DD283334-A0EB-CC4B-B271-23EA318DF351}" destId="{3119821B-5473-A447-8491-43B95869545B}" srcOrd="3" destOrd="0" presId="urn:microsoft.com/office/officeart/2008/layout/VerticalCurvedList"/>
    <dgm:cxn modelId="{B1F73023-E363-8643-A0B6-28F4CDF854C8}" type="presParOf" srcId="{19A6A0D4-8475-CA40-8C0B-AE4FFDCEE210}" destId="{4A65E6EA-7D24-7A4B-810B-2F911439B388}" srcOrd="1" destOrd="0" presId="urn:microsoft.com/office/officeart/2008/layout/VerticalCurvedList"/>
    <dgm:cxn modelId="{B57665FA-0B6B-654B-B5FC-4EE0CC2C898E}" type="presParOf" srcId="{19A6A0D4-8475-CA40-8C0B-AE4FFDCEE210}" destId="{9E1A3A76-5F86-DB4A-8B55-7DDF75CB64D7}" srcOrd="2" destOrd="0" presId="urn:microsoft.com/office/officeart/2008/layout/VerticalCurvedList"/>
    <dgm:cxn modelId="{52A61FA3-EF79-5443-BBD3-0AF4CACCA0FD}" type="presParOf" srcId="{9E1A3A76-5F86-DB4A-8B55-7DDF75CB64D7}" destId="{ECF03DD7-C67E-E84D-953E-0A6C4AC3CB64}" srcOrd="0" destOrd="0" presId="urn:microsoft.com/office/officeart/2008/layout/VerticalCurvedList"/>
    <dgm:cxn modelId="{C246397D-97EB-C647-BA94-107760CD6189}" type="presParOf" srcId="{19A6A0D4-8475-CA40-8C0B-AE4FFDCEE210}" destId="{55F3577F-65A2-E040-B509-2BD4D5B65325}" srcOrd="3" destOrd="0" presId="urn:microsoft.com/office/officeart/2008/layout/VerticalCurvedList"/>
    <dgm:cxn modelId="{FE3277DE-6EFC-7D48-9D63-BEA9E24634E7}" type="presParOf" srcId="{19A6A0D4-8475-CA40-8C0B-AE4FFDCEE210}" destId="{585BE71C-32E1-2444-A70B-99C84023FA84}" srcOrd="4" destOrd="0" presId="urn:microsoft.com/office/officeart/2008/layout/VerticalCurvedList"/>
    <dgm:cxn modelId="{0F0D5ED2-F56F-384A-83F3-6CFE03B7AF7E}" type="presParOf" srcId="{585BE71C-32E1-2444-A70B-99C84023FA84}" destId="{DFEA2DE9-EEC7-1F48-B24A-5D5DC71ABCF2}" srcOrd="0" destOrd="0" presId="urn:microsoft.com/office/officeart/2008/layout/VerticalCurvedList"/>
    <dgm:cxn modelId="{CCE3A73C-B06A-8C42-AA8F-2F0D7DDC50D2}" type="presParOf" srcId="{19A6A0D4-8475-CA40-8C0B-AE4FFDCEE210}" destId="{0D8BC5D2-DFE6-6941-807F-442DEAB986D4}" srcOrd="5" destOrd="0" presId="urn:microsoft.com/office/officeart/2008/layout/VerticalCurvedList"/>
    <dgm:cxn modelId="{1A3B704D-949D-4048-8C97-A2E49D00D812}" type="presParOf" srcId="{19A6A0D4-8475-CA40-8C0B-AE4FFDCEE210}" destId="{B7E416DD-E680-7D41-94E2-737061D18E45}" srcOrd="6" destOrd="0" presId="urn:microsoft.com/office/officeart/2008/layout/VerticalCurvedList"/>
    <dgm:cxn modelId="{6E7C409A-680E-264C-B3D8-75AE2F3793EE}" type="presParOf" srcId="{B7E416DD-E680-7D41-94E2-737061D18E45}" destId="{AEFC8A7C-F9B0-D447-8263-D87F4A65D8E4}" srcOrd="0" destOrd="0" presId="urn:microsoft.com/office/officeart/2008/layout/VerticalCurvedList"/>
    <dgm:cxn modelId="{C28CE1B6-4D07-3846-8D4D-FAFBE9CB43DD}" type="presParOf" srcId="{19A6A0D4-8475-CA40-8C0B-AE4FFDCEE210}" destId="{822FC06C-1279-714D-9C88-25B49DFC79B9}" srcOrd="7" destOrd="0" presId="urn:microsoft.com/office/officeart/2008/layout/VerticalCurvedList"/>
    <dgm:cxn modelId="{C19A2542-D156-584F-BD6F-554721F86FA0}" type="presParOf" srcId="{19A6A0D4-8475-CA40-8C0B-AE4FFDCEE210}" destId="{4241DE6D-6D6A-BE4F-AF96-C1178D8F1F5E}" srcOrd="8" destOrd="0" presId="urn:microsoft.com/office/officeart/2008/layout/VerticalCurvedList"/>
    <dgm:cxn modelId="{8E9F0609-7DED-824E-8F24-3999C7877680}" type="presParOf" srcId="{4241DE6D-6D6A-BE4F-AF96-C1178D8F1F5E}" destId="{607C03FD-6483-A64C-946F-3D26DCAC31DD}" srcOrd="0" destOrd="0" presId="urn:microsoft.com/office/officeart/2008/layout/VerticalCurvedList"/>
    <dgm:cxn modelId="{2680D84F-FC39-844D-9EC9-E9F07205DA38}" type="presParOf" srcId="{19A6A0D4-8475-CA40-8C0B-AE4FFDCEE210}" destId="{1E8568EE-2E76-2F46-B52D-7A6BBECBABD9}" srcOrd="9" destOrd="0" presId="urn:microsoft.com/office/officeart/2008/layout/VerticalCurvedList"/>
    <dgm:cxn modelId="{B0F49D00-B744-0943-8600-7265C15A82B6}" type="presParOf" srcId="{19A6A0D4-8475-CA40-8C0B-AE4FFDCEE210}" destId="{743A32DA-F620-964B-8CFA-8DB9D17E4E7B}" srcOrd="10" destOrd="0" presId="urn:microsoft.com/office/officeart/2008/layout/VerticalCurvedList"/>
    <dgm:cxn modelId="{0A8FABEB-06A9-EE4C-B59E-709E171D9B20}" type="presParOf" srcId="{743A32DA-F620-964B-8CFA-8DB9D17E4E7B}" destId="{81B75BCE-2183-4349-87E4-5B4D53E3693C}" srcOrd="0" destOrd="0" presId="urn:microsoft.com/office/officeart/2008/layout/VerticalCurvedList"/>
    <dgm:cxn modelId="{378A8E6E-BD36-514E-9487-77DE42DE165D}" type="presParOf" srcId="{19A6A0D4-8475-CA40-8C0B-AE4FFDCEE210}" destId="{0746232A-FDA3-EF42-9458-E2E3EB328FDD}" srcOrd="11" destOrd="0" presId="urn:microsoft.com/office/officeart/2008/layout/VerticalCurvedList"/>
    <dgm:cxn modelId="{7CFBDA69-057E-8348-A198-101D368BFEEE}" type="presParOf" srcId="{19A6A0D4-8475-CA40-8C0B-AE4FFDCEE210}" destId="{2C942C9C-784C-D54C-A335-C0E88F186159}" srcOrd="12" destOrd="0" presId="urn:microsoft.com/office/officeart/2008/layout/VerticalCurvedList"/>
    <dgm:cxn modelId="{E7D4AE10-B410-1944-80AB-A446C6BC9D67}" type="presParOf" srcId="{2C942C9C-784C-D54C-A335-C0E88F186159}" destId="{23C2F351-E3B3-174B-8B92-8504F99F2292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79E1A8-8A8E-074B-95D5-A66497514B6F}" type="doc">
      <dgm:prSet loTypeId="urn:microsoft.com/office/officeart/2005/8/layout/hierarchy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7FA3EC6-4F13-A44B-8421-FCD67CFA379E}">
      <dgm:prSet phldrT="[Text]" phldr="1"/>
      <dgm:spPr/>
      <dgm:t>
        <a:bodyPr/>
        <a:lstStyle/>
        <a:p>
          <a:endParaRPr lang="en-US"/>
        </a:p>
      </dgm:t>
    </dgm:pt>
    <dgm:pt modelId="{EE91535C-86A4-674C-A3F6-876E7E8D2C6E}" type="parTrans" cxnId="{10921E3A-C4EF-0745-AB4D-65382E38EAAF}">
      <dgm:prSet/>
      <dgm:spPr/>
      <dgm:t>
        <a:bodyPr/>
        <a:lstStyle/>
        <a:p>
          <a:endParaRPr lang="en-US"/>
        </a:p>
      </dgm:t>
    </dgm:pt>
    <dgm:pt modelId="{0A84C474-F992-5142-89B8-5EACBB080771}" type="sibTrans" cxnId="{10921E3A-C4EF-0745-AB4D-65382E38EAAF}">
      <dgm:prSet/>
      <dgm:spPr/>
      <dgm:t>
        <a:bodyPr/>
        <a:lstStyle/>
        <a:p>
          <a:endParaRPr lang="en-US"/>
        </a:p>
      </dgm:t>
    </dgm:pt>
    <dgm:pt modelId="{CDCE4E78-ADED-7548-9BC6-2DE33174F29C}">
      <dgm:prSet phldrT="[Text]" phldr="1"/>
      <dgm:spPr/>
      <dgm:t>
        <a:bodyPr/>
        <a:lstStyle/>
        <a:p>
          <a:pPr rtl="0"/>
          <a:endParaRPr lang="en-US" dirty="0"/>
        </a:p>
      </dgm:t>
    </dgm:pt>
    <dgm:pt modelId="{42112AB9-E3C7-9F4B-AF8E-B5EC5CC94EB3}" type="parTrans" cxnId="{29A40542-BE09-494B-A24E-25C0833C2CF3}">
      <dgm:prSet/>
      <dgm:spPr/>
      <dgm:t>
        <a:bodyPr/>
        <a:lstStyle/>
        <a:p>
          <a:endParaRPr lang="en-US"/>
        </a:p>
      </dgm:t>
    </dgm:pt>
    <dgm:pt modelId="{B4F0C18B-6C9F-9C4B-A91C-BC71429E4986}" type="sibTrans" cxnId="{29A40542-BE09-494B-A24E-25C0833C2CF3}">
      <dgm:prSet/>
      <dgm:spPr/>
      <dgm:t>
        <a:bodyPr/>
        <a:lstStyle/>
        <a:p>
          <a:endParaRPr lang="en-US"/>
        </a:p>
      </dgm:t>
    </dgm:pt>
    <dgm:pt modelId="{E0056419-F8B3-2444-AC40-F4FFB1CB59E4}">
      <dgm:prSet phldrT="[Text]" phldr="1"/>
      <dgm:spPr/>
      <dgm:t>
        <a:bodyPr/>
        <a:lstStyle/>
        <a:p>
          <a:pPr rtl="0"/>
          <a:endParaRPr lang="en-US" dirty="0"/>
        </a:p>
      </dgm:t>
    </dgm:pt>
    <dgm:pt modelId="{99A7DC21-F1ED-D14C-8F1C-35E30816BCAF}" type="parTrans" cxnId="{82DEFEAB-5A18-BA4F-A876-1AA25FB216E4}">
      <dgm:prSet/>
      <dgm:spPr/>
      <dgm:t>
        <a:bodyPr/>
        <a:lstStyle/>
        <a:p>
          <a:endParaRPr lang="en-US"/>
        </a:p>
      </dgm:t>
    </dgm:pt>
    <dgm:pt modelId="{8B3A53E8-3887-BF43-8088-73C6F7392185}" type="sibTrans" cxnId="{82DEFEAB-5A18-BA4F-A876-1AA25FB216E4}">
      <dgm:prSet/>
      <dgm:spPr/>
      <dgm:t>
        <a:bodyPr/>
        <a:lstStyle/>
        <a:p>
          <a:endParaRPr lang="en-US"/>
        </a:p>
      </dgm:t>
    </dgm:pt>
    <dgm:pt modelId="{C81A898A-B45B-4540-BF11-3F406C0199B2}">
      <dgm:prSet phldrT="[Text]" phldr="1"/>
      <dgm:spPr/>
      <dgm:t>
        <a:bodyPr/>
        <a:lstStyle/>
        <a:p>
          <a:pPr rtl="0"/>
          <a:endParaRPr lang="en-US" dirty="0"/>
        </a:p>
      </dgm:t>
    </dgm:pt>
    <dgm:pt modelId="{F0100057-886F-8B44-AFA1-35781E76F784}" type="parTrans" cxnId="{A4C07ACA-5052-AA47-8475-1E68E5E0C3E8}">
      <dgm:prSet/>
      <dgm:spPr/>
      <dgm:t>
        <a:bodyPr/>
        <a:lstStyle/>
        <a:p>
          <a:endParaRPr lang="en-US"/>
        </a:p>
      </dgm:t>
    </dgm:pt>
    <dgm:pt modelId="{D1B9DF85-AD5A-7146-89E1-3C72E0E489BD}" type="sibTrans" cxnId="{A4C07ACA-5052-AA47-8475-1E68E5E0C3E8}">
      <dgm:prSet/>
      <dgm:spPr/>
      <dgm:t>
        <a:bodyPr/>
        <a:lstStyle/>
        <a:p>
          <a:endParaRPr lang="en-US"/>
        </a:p>
      </dgm:t>
    </dgm:pt>
    <dgm:pt modelId="{29F4520F-BF04-9F43-9D15-51F07132D252}">
      <dgm:prSet phldrT="[Text]" phldr="1"/>
      <dgm:spPr/>
      <dgm:t>
        <a:bodyPr/>
        <a:lstStyle/>
        <a:p>
          <a:pPr rtl="0"/>
          <a:endParaRPr lang="en-US" dirty="0"/>
        </a:p>
      </dgm:t>
    </dgm:pt>
    <dgm:pt modelId="{64F086B1-D84F-A94D-B934-2628B78B17BF}" type="parTrans" cxnId="{BE2C8D53-FF79-5543-9336-E7803C41DDAE}">
      <dgm:prSet/>
      <dgm:spPr/>
      <dgm:t>
        <a:bodyPr/>
        <a:lstStyle/>
        <a:p>
          <a:endParaRPr lang="en-US"/>
        </a:p>
      </dgm:t>
    </dgm:pt>
    <dgm:pt modelId="{FB18464F-AF10-E34F-9F80-BD497F81BA42}" type="sibTrans" cxnId="{BE2C8D53-FF79-5543-9336-E7803C41DDAE}">
      <dgm:prSet/>
      <dgm:spPr/>
      <dgm:t>
        <a:bodyPr/>
        <a:lstStyle/>
        <a:p>
          <a:endParaRPr lang="en-US"/>
        </a:p>
      </dgm:t>
    </dgm:pt>
    <dgm:pt modelId="{16F22319-2F56-664D-A85B-7A7BB629E5F5}">
      <dgm:prSet phldrT="[Text]" phldr="1"/>
      <dgm:spPr/>
      <dgm:t>
        <a:bodyPr/>
        <a:lstStyle/>
        <a:p>
          <a:pPr rtl="0"/>
          <a:endParaRPr lang="en-US" dirty="0"/>
        </a:p>
      </dgm:t>
    </dgm:pt>
    <dgm:pt modelId="{0A86C2D4-DBC7-C14A-8D0A-BEF6DEB7A0E8}" type="sibTrans" cxnId="{58FC1CF3-EFBC-1242-A1EB-14D57513E0F6}">
      <dgm:prSet/>
      <dgm:spPr/>
      <dgm:t>
        <a:bodyPr/>
        <a:lstStyle/>
        <a:p>
          <a:endParaRPr lang="en-US"/>
        </a:p>
      </dgm:t>
    </dgm:pt>
    <dgm:pt modelId="{BF4EB5DC-B0CC-9040-A0CF-E326E6411F95}" type="parTrans" cxnId="{58FC1CF3-EFBC-1242-A1EB-14D57513E0F6}">
      <dgm:prSet/>
      <dgm:spPr/>
      <dgm:t>
        <a:bodyPr/>
        <a:lstStyle/>
        <a:p>
          <a:endParaRPr lang="en-US"/>
        </a:p>
      </dgm:t>
    </dgm:pt>
    <dgm:pt modelId="{5BFBF001-1B5F-9142-A520-767F175C257E}" type="pres">
      <dgm:prSet presAssocID="{4579E1A8-8A8E-074B-95D5-A66497514B6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C0127AA-A1D1-B542-AC83-BD7814B8C269}" type="pres">
      <dgm:prSet presAssocID="{B7FA3EC6-4F13-A44B-8421-FCD67CFA379E}" presName="hierRoot1" presStyleCnt="0"/>
      <dgm:spPr/>
    </dgm:pt>
    <dgm:pt modelId="{8BD0F691-63D4-7046-915C-FD97AA2EA443}" type="pres">
      <dgm:prSet presAssocID="{B7FA3EC6-4F13-A44B-8421-FCD67CFA379E}" presName="composite" presStyleCnt="0"/>
      <dgm:spPr/>
    </dgm:pt>
    <dgm:pt modelId="{FD94C4BB-70F5-B741-A81E-4FC2B8FC2E8D}" type="pres">
      <dgm:prSet presAssocID="{B7FA3EC6-4F13-A44B-8421-FCD67CFA379E}" presName="background" presStyleLbl="node0" presStyleIdx="0" presStyleCnt="1"/>
      <dgm:spPr/>
    </dgm:pt>
    <dgm:pt modelId="{CDD26A34-D279-6A41-84F6-01B0B03168C8}" type="pres">
      <dgm:prSet presAssocID="{B7FA3EC6-4F13-A44B-8421-FCD67CFA379E}" presName="text" presStyleLbl="fgAcc0" presStyleIdx="0" presStyleCnt="1">
        <dgm:presLayoutVars>
          <dgm:chPref val="3"/>
        </dgm:presLayoutVars>
      </dgm:prSet>
      <dgm:spPr/>
    </dgm:pt>
    <dgm:pt modelId="{8933CC65-FD4D-E043-B9CE-1BAFBE31BD65}" type="pres">
      <dgm:prSet presAssocID="{B7FA3EC6-4F13-A44B-8421-FCD67CFA379E}" presName="hierChild2" presStyleCnt="0"/>
      <dgm:spPr/>
    </dgm:pt>
    <dgm:pt modelId="{29C66853-D9EC-5448-9413-14C1193530D0}" type="pres">
      <dgm:prSet presAssocID="{42112AB9-E3C7-9F4B-AF8E-B5EC5CC94EB3}" presName="Name10" presStyleLbl="parChTrans1D2" presStyleIdx="0" presStyleCnt="2"/>
      <dgm:spPr/>
    </dgm:pt>
    <dgm:pt modelId="{72CDEDE2-8397-5141-8D74-88CC631C7FB4}" type="pres">
      <dgm:prSet presAssocID="{CDCE4E78-ADED-7548-9BC6-2DE33174F29C}" presName="hierRoot2" presStyleCnt="0"/>
      <dgm:spPr/>
    </dgm:pt>
    <dgm:pt modelId="{DAD75309-AACA-8E48-B86E-B168864FCB9B}" type="pres">
      <dgm:prSet presAssocID="{CDCE4E78-ADED-7548-9BC6-2DE33174F29C}" presName="composite2" presStyleCnt="0"/>
      <dgm:spPr/>
    </dgm:pt>
    <dgm:pt modelId="{6B403D15-D8C3-6243-A5B2-99D0E5CF07BA}" type="pres">
      <dgm:prSet presAssocID="{CDCE4E78-ADED-7548-9BC6-2DE33174F29C}" presName="background2" presStyleLbl="node2" presStyleIdx="0" presStyleCnt="2"/>
      <dgm:spPr/>
    </dgm:pt>
    <dgm:pt modelId="{F1A51621-B326-E141-AD6F-9F1F9290CEF8}" type="pres">
      <dgm:prSet presAssocID="{CDCE4E78-ADED-7548-9BC6-2DE33174F29C}" presName="text2" presStyleLbl="fgAcc2" presStyleIdx="0" presStyleCnt="2">
        <dgm:presLayoutVars>
          <dgm:chPref val="3"/>
        </dgm:presLayoutVars>
      </dgm:prSet>
      <dgm:spPr/>
    </dgm:pt>
    <dgm:pt modelId="{56170B16-E2AE-EA40-808F-3A4E40AAA3E9}" type="pres">
      <dgm:prSet presAssocID="{CDCE4E78-ADED-7548-9BC6-2DE33174F29C}" presName="hierChild3" presStyleCnt="0"/>
      <dgm:spPr/>
    </dgm:pt>
    <dgm:pt modelId="{67BC4562-E55E-4743-979B-7DAD0C7C1B71}" type="pres">
      <dgm:prSet presAssocID="{99A7DC21-F1ED-D14C-8F1C-35E30816BCAF}" presName="Name17" presStyleLbl="parChTrans1D3" presStyleIdx="0" presStyleCnt="3"/>
      <dgm:spPr/>
    </dgm:pt>
    <dgm:pt modelId="{A118571B-09D5-3841-9747-8C65E3854551}" type="pres">
      <dgm:prSet presAssocID="{E0056419-F8B3-2444-AC40-F4FFB1CB59E4}" presName="hierRoot3" presStyleCnt="0"/>
      <dgm:spPr/>
    </dgm:pt>
    <dgm:pt modelId="{696179F0-6CD7-A646-904F-509D0A643667}" type="pres">
      <dgm:prSet presAssocID="{E0056419-F8B3-2444-AC40-F4FFB1CB59E4}" presName="composite3" presStyleCnt="0"/>
      <dgm:spPr/>
    </dgm:pt>
    <dgm:pt modelId="{532A7AD1-CFF6-B949-BC24-B52CBF1450DB}" type="pres">
      <dgm:prSet presAssocID="{E0056419-F8B3-2444-AC40-F4FFB1CB59E4}" presName="background3" presStyleLbl="node3" presStyleIdx="0" presStyleCnt="3"/>
      <dgm:spPr/>
    </dgm:pt>
    <dgm:pt modelId="{2189E219-212C-274A-88B6-2BE316770DE4}" type="pres">
      <dgm:prSet presAssocID="{E0056419-F8B3-2444-AC40-F4FFB1CB59E4}" presName="text3" presStyleLbl="fgAcc3" presStyleIdx="0" presStyleCnt="3">
        <dgm:presLayoutVars>
          <dgm:chPref val="3"/>
        </dgm:presLayoutVars>
      </dgm:prSet>
      <dgm:spPr/>
    </dgm:pt>
    <dgm:pt modelId="{A44075AB-5F3A-8D4D-A29A-F1B3B16B71B4}" type="pres">
      <dgm:prSet presAssocID="{E0056419-F8B3-2444-AC40-F4FFB1CB59E4}" presName="hierChild4" presStyleCnt="0"/>
      <dgm:spPr/>
    </dgm:pt>
    <dgm:pt modelId="{6F8373A0-2838-764F-A678-B825228EAF31}" type="pres">
      <dgm:prSet presAssocID="{F0100057-886F-8B44-AFA1-35781E76F784}" presName="Name17" presStyleLbl="parChTrans1D3" presStyleIdx="1" presStyleCnt="3"/>
      <dgm:spPr/>
    </dgm:pt>
    <dgm:pt modelId="{F6B066A4-50F5-D14E-A78D-58EA9343BE87}" type="pres">
      <dgm:prSet presAssocID="{C81A898A-B45B-4540-BF11-3F406C0199B2}" presName="hierRoot3" presStyleCnt="0"/>
      <dgm:spPr/>
    </dgm:pt>
    <dgm:pt modelId="{6173A116-5905-0044-9BDB-2B94D8980B8C}" type="pres">
      <dgm:prSet presAssocID="{C81A898A-B45B-4540-BF11-3F406C0199B2}" presName="composite3" presStyleCnt="0"/>
      <dgm:spPr/>
    </dgm:pt>
    <dgm:pt modelId="{446CFDEF-4FAE-C845-9CEF-E09FD512B9E3}" type="pres">
      <dgm:prSet presAssocID="{C81A898A-B45B-4540-BF11-3F406C0199B2}" presName="background3" presStyleLbl="node3" presStyleIdx="1" presStyleCnt="3"/>
      <dgm:spPr/>
    </dgm:pt>
    <dgm:pt modelId="{75973C8D-ADF7-464B-81BF-E423145A4F83}" type="pres">
      <dgm:prSet presAssocID="{C81A898A-B45B-4540-BF11-3F406C0199B2}" presName="text3" presStyleLbl="fgAcc3" presStyleIdx="1" presStyleCnt="3">
        <dgm:presLayoutVars>
          <dgm:chPref val="3"/>
        </dgm:presLayoutVars>
      </dgm:prSet>
      <dgm:spPr/>
    </dgm:pt>
    <dgm:pt modelId="{148F3387-EF0B-1544-B0E4-A1E0561BF88B}" type="pres">
      <dgm:prSet presAssocID="{C81A898A-B45B-4540-BF11-3F406C0199B2}" presName="hierChild4" presStyleCnt="0"/>
      <dgm:spPr/>
    </dgm:pt>
    <dgm:pt modelId="{BD67E7CC-C548-8A42-8B53-39EED36FFECA}" type="pres">
      <dgm:prSet presAssocID="{BF4EB5DC-B0CC-9040-A0CF-E326E6411F95}" presName="Name10" presStyleLbl="parChTrans1D2" presStyleIdx="1" presStyleCnt="2"/>
      <dgm:spPr/>
    </dgm:pt>
    <dgm:pt modelId="{3F0717D0-4E49-1940-B3A4-0A12FE0746FB}" type="pres">
      <dgm:prSet presAssocID="{16F22319-2F56-664D-A85B-7A7BB629E5F5}" presName="hierRoot2" presStyleCnt="0"/>
      <dgm:spPr/>
    </dgm:pt>
    <dgm:pt modelId="{70215E42-03D8-8E4F-835F-87B2D2252695}" type="pres">
      <dgm:prSet presAssocID="{16F22319-2F56-664D-A85B-7A7BB629E5F5}" presName="composite2" presStyleCnt="0"/>
      <dgm:spPr/>
    </dgm:pt>
    <dgm:pt modelId="{021BC478-4CAD-704C-8FE9-8FEBADDE9EB0}" type="pres">
      <dgm:prSet presAssocID="{16F22319-2F56-664D-A85B-7A7BB629E5F5}" presName="background2" presStyleLbl="node2" presStyleIdx="1" presStyleCnt="2"/>
      <dgm:spPr/>
    </dgm:pt>
    <dgm:pt modelId="{5BBACCEA-D188-3140-8B5C-BBA34CAD49B9}" type="pres">
      <dgm:prSet presAssocID="{16F22319-2F56-664D-A85B-7A7BB629E5F5}" presName="text2" presStyleLbl="fgAcc2" presStyleIdx="1" presStyleCnt="2">
        <dgm:presLayoutVars>
          <dgm:chPref val="3"/>
        </dgm:presLayoutVars>
      </dgm:prSet>
      <dgm:spPr/>
    </dgm:pt>
    <dgm:pt modelId="{475CD122-82BD-5F40-9E11-01611B971699}" type="pres">
      <dgm:prSet presAssocID="{16F22319-2F56-664D-A85B-7A7BB629E5F5}" presName="hierChild3" presStyleCnt="0"/>
      <dgm:spPr/>
    </dgm:pt>
    <dgm:pt modelId="{A2FF6606-A2FD-CC43-A532-93B90BBB6F88}" type="pres">
      <dgm:prSet presAssocID="{64F086B1-D84F-A94D-B934-2628B78B17BF}" presName="Name17" presStyleLbl="parChTrans1D3" presStyleIdx="2" presStyleCnt="3"/>
      <dgm:spPr/>
    </dgm:pt>
    <dgm:pt modelId="{718ACBC2-FC1A-1E4C-A7F5-3F9717883B3A}" type="pres">
      <dgm:prSet presAssocID="{29F4520F-BF04-9F43-9D15-51F07132D252}" presName="hierRoot3" presStyleCnt="0"/>
      <dgm:spPr/>
    </dgm:pt>
    <dgm:pt modelId="{59B50745-0639-4846-AD88-E89D5C0AEE4F}" type="pres">
      <dgm:prSet presAssocID="{29F4520F-BF04-9F43-9D15-51F07132D252}" presName="composite3" presStyleCnt="0"/>
      <dgm:spPr/>
    </dgm:pt>
    <dgm:pt modelId="{E692CE4F-41FE-7241-83E6-612F82C3E546}" type="pres">
      <dgm:prSet presAssocID="{29F4520F-BF04-9F43-9D15-51F07132D252}" presName="background3" presStyleLbl="node3" presStyleIdx="2" presStyleCnt="3"/>
      <dgm:spPr/>
    </dgm:pt>
    <dgm:pt modelId="{4D4840B0-9841-7043-9A0E-AB1F526D37B5}" type="pres">
      <dgm:prSet presAssocID="{29F4520F-BF04-9F43-9D15-51F07132D252}" presName="text3" presStyleLbl="fgAcc3" presStyleIdx="2" presStyleCnt="3">
        <dgm:presLayoutVars>
          <dgm:chPref val="3"/>
        </dgm:presLayoutVars>
      </dgm:prSet>
      <dgm:spPr/>
    </dgm:pt>
    <dgm:pt modelId="{4150D2E3-F0A9-5743-B804-2D50CD729DD3}" type="pres">
      <dgm:prSet presAssocID="{29F4520F-BF04-9F43-9D15-51F07132D252}" presName="hierChild4" presStyleCnt="0"/>
      <dgm:spPr/>
    </dgm:pt>
  </dgm:ptLst>
  <dgm:cxnLst>
    <dgm:cxn modelId="{207BDF0E-BB9E-B34C-A62A-029A4785C2C0}" type="presOf" srcId="{E0056419-F8B3-2444-AC40-F4FFB1CB59E4}" destId="{2189E219-212C-274A-88B6-2BE316770DE4}" srcOrd="0" destOrd="0" presId="urn:microsoft.com/office/officeart/2005/8/layout/hierarchy1"/>
    <dgm:cxn modelId="{AB5F7C11-51BF-644F-867D-9FC3F582F809}" type="presOf" srcId="{16F22319-2F56-664D-A85B-7A7BB629E5F5}" destId="{5BBACCEA-D188-3140-8B5C-BBA34CAD49B9}" srcOrd="0" destOrd="0" presId="urn:microsoft.com/office/officeart/2005/8/layout/hierarchy1"/>
    <dgm:cxn modelId="{10921E3A-C4EF-0745-AB4D-65382E38EAAF}" srcId="{4579E1A8-8A8E-074B-95D5-A66497514B6F}" destId="{B7FA3EC6-4F13-A44B-8421-FCD67CFA379E}" srcOrd="0" destOrd="0" parTransId="{EE91535C-86A4-674C-A3F6-876E7E8D2C6E}" sibTransId="{0A84C474-F992-5142-89B8-5EACBB080771}"/>
    <dgm:cxn modelId="{29A40542-BE09-494B-A24E-25C0833C2CF3}" srcId="{B7FA3EC6-4F13-A44B-8421-FCD67CFA379E}" destId="{CDCE4E78-ADED-7548-9BC6-2DE33174F29C}" srcOrd="0" destOrd="0" parTransId="{42112AB9-E3C7-9F4B-AF8E-B5EC5CC94EB3}" sibTransId="{B4F0C18B-6C9F-9C4B-A91C-BC71429E4986}"/>
    <dgm:cxn modelId="{6B07F951-8203-2740-8807-C44158F5295C}" type="presOf" srcId="{99A7DC21-F1ED-D14C-8F1C-35E30816BCAF}" destId="{67BC4562-E55E-4743-979B-7DAD0C7C1B71}" srcOrd="0" destOrd="0" presId="urn:microsoft.com/office/officeart/2005/8/layout/hierarchy1"/>
    <dgm:cxn modelId="{BE2C8D53-FF79-5543-9336-E7803C41DDAE}" srcId="{16F22319-2F56-664D-A85B-7A7BB629E5F5}" destId="{29F4520F-BF04-9F43-9D15-51F07132D252}" srcOrd="0" destOrd="0" parTransId="{64F086B1-D84F-A94D-B934-2628B78B17BF}" sibTransId="{FB18464F-AF10-E34F-9F80-BD497F81BA42}"/>
    <dgm:cxn modelId="{548FF35D-A861-4742-A5A8-87B32B17AA49}" type="presOf" srcId="{BF4EB5DC-B0CC-9040-A0CF-E326E6411F95}" destId="{BD67E7CC-C548-8A42-8B53-39EED36FFECA}" srcOrd="0" destOrd="0" presId="urn:microsoft.com/office/officeart/2005/8/layout/hierarchy1"/>
    <dgm:cxn modelId="{DB98A15E-DF12-7A4D-A933-71A3390E5C8C}" type="presOf" srcId="{CDCE4E78-ADED-7548-9BC6-2DE33174F29C}" destId="{F1A51621-B326-E141-AD6F-9F1F9290CEF8}" srcOrd="0" destOrd="0" presId="urn:microsoft.com/office/officeart/2005/8/layout/hierarchy1"/>
    <dgm:cxn modelId="{CE429284-5BBE-C544-BC2C-CADCD6AF94AA}" type="presOf" srcId="{29F4520F-BF04-9F43-9D15-51F07132D252}" destId="{4D4840B0-9841-7043-9A0E-AB1F526D37B5}" srcOrd="0" destOrd="0" presId="urn:microsoft.com/office/officeart/2005/8/layout/hierarchy1"/>
    <dgm:cxn modelId="{0C460486-71B5-974F-8F0B-049D735B9277}" type="presOf" srcId="{C81A898A-B45B-4540-BF11-3F406C0199B2}" destId="{75973C8D-ADF7-464B-81BF-E423145A4F83}" srcOrd="0" destOrd="0" presId="urn:microsoft.com/office/officeart/2005/8/layout/hierarchy1"/>
    <dgm:cxn modelId="{E3E2F290-0839-5E47-9845-51A55C064108}" type="presOf" srcId="{42112AB9-E3C7-9F4B-AF8E-B5EC5CC94EB3}" destId="{29C66853-D9EC-5448-9413-14C1193530D0}" srcOrd="0" destOrd="0" presId="urn:microsoft.com/office/officeart/2005/8/layout/hierarchy1"/>
    <dgm:cxn modelId="{4802B592-7924-F448-BA19-4ECECB28C55A}" type="presOf" srcId="{B7FA3EC6-4F13-A44B-8421-FCD67CFA379E}" destId="{CDD26A34-D279-6A41-84F6-01B0B03168C8}" srcOrd="0" destOrd="0" presId="urn:microsoft.com/office/officeart/2005/8/layout/hierarchy1"/>
    <dgm:cxn modelId="{D44B8F98-4D72-4D4B-AEF1-C9DE5E02CE96}" type="presOf" srcId="{F0100057-886F-8B44-AFA1-35781E76F784}" destId="{6F8373A0-2838-764F-A678-B825228EAF31}" srcOrd="0" destOrd="0" presId="urn:microsoft.com/office/officeart/2005/8/layout/hierarchy1"/>
    <dgm:cxn modelId="{82DEFEAB-5A18-BA4F-A876-1AA25FB216E4}" srcId="{CDCE4E78-ADED-7548-9BC6-2DE33174F29C}" destId="{E0056419-F8B3-2444-AC40-F4FFB1CB59E4}" srcOrd="0" destOrd="0" parTransId="{99A7DC21-F1ED-D14C-8F1C-35E30816BCAF}" sibTransId="{8B3A53E8-3887-BF43-8088-73C6F7392185}"/>
    <dgm:cxn modelId="{9BA33DC9-7D5E-D142-B7EE-45319D033C9E}" type="presOf" srcId="{4579E1A8-8A8E-074B-95D5-A66497514B6F}" destId="{5BFBF001-1B5F-9142-A520-767F175C257E}" srcOrd="0" destOrd="0" presId="urn:microsoft.com/office/officeart/2005/8/layout/hierarchy1"/>
    <dgm:cxn modelId="{EA053EC9-6699-7740-B68E-7B6D53B38949}" type="presOf" srcId="{64F086B1-D84F-A94D-B934-2628B78B17BF}" destId="{A2FF6606-A2FD-CC43-A532-93B90BBB6F88}" srcOrd="0" destOrd="0" presId="urn:microsoft.com/office/officeart/2005/8/layout/hierarchy1"/>
    <dgm:cxn modelId="{A4C07ACA-5052-AA47-8475-1E68E5E0C3E8}" srcId="{CDCE4E78-ADED-7548-9BC6-2DE33174F29C}" destId="{C81A898A-B45B-4540-BF11-3F406C0199B2}" srcOrd="1" destOrd="0" parTransId="{F0100057-886F-8B44-AFA1-35781E76F784}" sibTransId="{D1B9DF85-AD5A-7146-89E1-3C72E0E489BD}"/>
    <dgm:cxn modelId="{58FC1CF3-EFBC-1242-A1EB-14D57513E0F6}" srcId="{B7FA3EC6-4F13-A44B-8421-FCD67CFA379E}" destId="{16F22319-2F56-664D-A85B-7A7BB629E5F5}" srcOrd="1" destOrd="0" parTransId="{BF4EB5DC-B0CC-9040-A0CF-E326E6411F95}" sibTransId="{0A86C2D4-DBC7-C14A-8D0A-BEF6DEB7A0E8}"/>
    <dgm:cxn modelId="{F18DFC6F-437C-EF45-8273-5DFAB409265D}" type="presParOf" srcId="{5BFBF001-1B5F-9142-A520-767F175C257E}" destId="{BC0127AA-A1D1-B542-AC83-BD7814B8C269}" srcOrd="0" destOrd="0" presId="urn:microsoft.com/office/officeart/2005/8/layout/hierarchy1"/>
    <dgm:cxn modelId="{6B207949-7E3A-A344-A50D-B804B0F1F555}" type="presParOf" srcId="{BC0127AA-A1D1-B542-AC83-BD7814B8C269}" destId="{8BD0F691-63D4-7046-915C-FD97AA2EA443}" srcOrd="0" destOrd="0" presId="urn:microsoft.com/office/officeart/2005/8/layout/hierarchy1"/>
    <dgm:cxn modelId="{7685F4A8-B396-E947-A533-4FEBCD0E8FD3}" type="presParOf" srcId="{8BD0F691-63D4-7046-915C-FD97AA2EA443}" destId="{FD94C4BB-70F5-B741-A81E-4FC2B8FC2E8D}" srcOrd="0" destOrd="0" presId="urn:microsoft.com/office/officeart/2005/8/layout/hierarchy1"/>
    <dgm:cxn modelId="{3BA7ABF6-5838-8E4E-8ECA-F986AC2FD4AA}" type="presParOf" srcId="{8BD0F691-63D4-7046-915C-FD97AA2EA443}" destId="{CDD26A34-D279-6A41-84F6-01B0B03168C8}" srcOrd="1" destOrd="0" presId="urn:microsoft.com/office/officeart/2005/8/layout/hierarchy1"/>
    <dgm:cxn modelId="{ABAE5239-AB42-994B-9B51-5076E93979AB}" type="presParOf" srcId="{BC0127AA-A1D1-B542-AC83-BD7814B8C269}" destId="{8933CC65-FD4D-E043-B9CE-1BAFBE31BD65}" srcOrd="1" destOrd="0" presId="urn:microsoft.com/office/officeart/2005/8/layout/hierarchy1"/>
    <dgm:cxn modelId="{DEA09A0A-0703-5240-8DB8-270FB7C5E9DB}" type="presParOf" srcId="{8933CC65-FD4D-E043-B9CE-1BAFBE31BD65}" destId="{29C66853-D9EC-5448-9413-14C1193530D0}" srcOrd="0" destOrd="0" presId="urn:microsoft.com/office/officeart/2005/8/layout/hierarchy1"/>
    <dgm:cxn modelId="{47D5C034-96CF-E04F-9AD2-78D4963077C0}" type="presParOf" srcId="{8933CC65-FD4D-E043-B9CE-1BAFBE31BD65}" destId="{72CDEDE2-8397-5141-8D74-88CC631C7FB4}" srcOrd="1" destOrd="0" presId="urn:microsoft.com/office/officeart/2005/8/layout/hierarchy1"/>
    <dgm:cxn modelId="{37AB716F-8D63-5D4B-82C1-753D088B74FF}" type="presParOf" srcId="{72CDEDE2-8397-5141-8D74-88CC631C7FB4}" destId="{DAD75309-AACA-8E48-B86E-B168864FCB9B}" srcOrd="0" destOrd="0" presId="urn:microsoft.com/office/officeart/2005/8/layout/hierarchy1"/>
    <dgm:cxn modelId="{44BF7149-D582-914F-A989-70352436E88A}" type="presParOf" srcId="{DAD75309-AACA-8E48-B86E-B168864FCB9B}" destId="{6B403D15-D8C3-6243-A5B2-99D0E5CF07BA}" srcOrd="0" destOrd="0" presId="urn:microsoft.com/office/officeart/2005/8/layout/hierarchy1"/>
    <dgm:cxn modelId="{CDBA0B83-0A25-FB4A-8762-2A3DC166FDCC}" type="presParOf" srcId="{DAD75309-AACA-8E48-B86E-B168864FCB9B}" destId="{F1A51621-B326-E141-AD6F-9F1F9290CEF8}" srcOrd="1" destOrd="0" presId="urn:microsoft.com/office/officeart/2005/8/layout/hierarchy1"/>
    <dgm:cxn modelId="{3B0BFF61-DFC8-4345-81AE-384FF5720720}" type="presParOf" srcId="{72CDEDE2-8397-5141-8D74-88CC631C7FB4}" destId="{56170B16-E2AE-EA40-808F-3A4E40AAA3E9}" srcOrd="1" destOrd="0" presId="urn:microsoft.com/office/officeart/2005/8/layout/hierarchy1"/>
    <dgm:cxn modelId="{B82BDB94-F0A3-9449-8181-31F78F6EE84B}" type="presParOf" srcId="{56170B16-E2AE-EA40-808F-3A4E40AAA3E9}" destId="{67BC4562-E55E-4743-979B-7DAD0C7C1B71}" srcOrd="0" destOrd="0" presId="urn:microsoft.com/office/officeart/2005/8/layout/hierarchy1"/>
    <dgm:cxn modelId="{A7B82FD1-D04D-584A-A8B3-4EF0E817A99B}" type="presParOf" srcId="{56170B16-E2AE-EA40-808F-3A4E40AAA3E9}" destId="{A118571B-09D5-3841-9747-8C65E3854551}" srcOrd="1" destOrd="0" presId="urn:microsoft.com/office/officeart/2005/8/layout/hierarchy1"/>
    <dgm:cxn modelId="{971A0291-67FB-3740-A6F3-CF3B103993DC}" type="presParOf" srcId="{A118571B-09D5-3841-9747-8C65E3854551}" destId="{696179F0-6CD7-A646-904F-509D0A643667}" srcOrd="0" destOrd="0" presId="urn:microsoft.com/office/officeart/2005/8/layout/hierarchy1"/>
    <dgm:cxn modelId="{C33A64CC-17BD-2D41-B2DC-F9703A132E0F}" type="presParOf" srcId="{696179F0-6CD7-A646-904F-509D0A643667}" destId="{532A7AD1-CFF6-B949-BC24-B52CBF1450DB}" srcOrd="0" destOrd="0" presId="urn:microsoft.com/office/officeart/2005/8/layout/hierarchy1"/>
    <dgm:cxn modelId="{342FF900-0E30-FE47-88D9-D1648F96988E}" type="presParOf" srcId="{696179F0-6CD7-A646-904F-509D0A643667}" destId="{2189E219-212C-274A-88B6-2BE316770DE4}" srcOrd="1" destOrd="0" presId="urn:microsoft.com/office/officeart/2005/8/layout/hierarchy1"/>
    <dgm:cxn modelId="{334C3081-693F-FD45-A572-DAFF4785D7A8}" type="presParOf" srcId="{A118571B-09D5-3841-9747-8C65E3854551}" destId="{A44075AB-5F3A-8D4D-A29A-F1B3B16B71B4}" srcOrd="1" destOrd="0" presId="urn:microsoft.com/office/officeart/2005/8/layout/hierarchy1"/>
    <dgm:cxn modelId="{2A7DA53F-9B6A-0247-8E89-C27F2594CB60}" type="presParOf" srcId="{56170B16-E2AE-EA40-808F-3A4E40AAA3E9}" destId="{6F8373A0-2838-764F-A678-B825228EAF31}" srcOrd="2" destOrd="0" presId="urn:microsoft.com/office/officeart/2005/8/layout/hierarchy1"/>
    <dgm:cxn modelId="{046F9426-78E0-8F46-BF5F-A7A20464962C}" type="presParOf" srcId="{56170B16-E2AE-EA40-808F-3A4E40AAA3E9}" destId="{F6B066A4-50F5-D14E-A78D-58EA9343BE87}" srcOrd="3" destOrd="0" presId="urn:microsoft.com/office/officeart/2005/8/layout/hierarchy1"/>
    <dgm:cxn modelId="{E90ED51C-DCE5-DB4B-9296-4DC1A7D636C7}" type="presParOf" srcId="{F6B066A4-50F5-D14E-A78D-58EA9343BE87}" destId="{6173A116-5905-0044-9BDB-2B94D8980B8C}" srcOrd="0" destOrd="0" presId="urn:microsoft.com/office/officeart/2005/8/layout/hierarchy1"/>
    <dgm:cxn modelId="{D7B9DE1C-728A-DC4A-898D-1531AD2944CA}" type="presParOf" srcId="{6173A116-5905-0044-9BDB-2B94D8980B8C}" destId="{446CFDEF-4FAE-C845-9CEF-E09FD512B9E3}" srcOrd="0" destOrd="0" presId="urn:microsoft.com/office/officeart/2005/8/layout/hierarchy1"/>
    <dgm:cxn modelId="{73277FEB-2CAF-8B49-8C0A-872C0ABEF947}" type="presParOf" srcId="{6173A116-5905-0044-9BDB-2B94D8980B8C}" destId="{75973C8D-ADF7-464B-81BF-E423145A4F83}" srcOrd="1" destOrd="0" presId="urn:microsoft.com/office/officeart/2005/8/layout/hierarchy1"/>
    <dgm:cxn modelId="{523D1B25-6DCA-1E4A-8C04-3118B37FDBA2}" type="presParOf" srcId="{F6B066A4-50F5-D14E-A78D-58EA9343BE87}" destId="{148F3387-EF0B-1544-B0E4-A1E0561BF88B}" srcOrd="1" destOrd="0" presId="urn:microsoft.com/office/officeart/2005/8/layout/hierarchy1"/>
    <dgm:cxn modelId="{457DEE3D-2A30-024E-9FEB-F6D171FA8405}" type="presParOf" srcId="{8933CC65-FD4D-E043-B9CE-1BAFBE31BD65}" destId="{BD67E7CC-C548-8A42-8B53-39EED36FFECA}" srcOrd="2" destOrd="0" presId="urn:microsoft.com/office/officeart/2005/8/layout/hierarchy1"/>
    <dgm:cxn modelId="{48FD611A-62ED-EB42-805D-3FA50429623B}" type="presParOf" srcId="{8933CC65-FD4D-E043-B9CE-1BAFBE31BD65}" destId="{3F0717D0-4E49-1940-B3A4-0A12FE0746FB}" srcOrd="3" destOrd="0" presId="urn:microsoft.com/office/officeart/2005/8/layout/hierarchy1"/>
    <dgm:cxn modelId="{030777A4-EAD2-A34C-A266-FD5893E296A8}" type="presParOf" srcId="{3F0717D0-4E49-1940-B3A4-0A12FE0746FB}" destId="{70215E42-03D8-8E4F-835F-87B2D2252695}" srcOrd="0" destOrd="0" presId="urn:microsoft.com/office/officeart/2005/8/layout/hierarchy1"/>
    <dgm:cxn modelId="{02B12829-B2A7-D643-B22A-ECA57B01E887}" type="presParOf" srcId="{70215E42-03D8-8E4F-835F-87B2D2252695}" destId="{021BC478-4CAD-704C-8FE9-8FEBADDE9EB0}" srcOrd="0" destOrd="0" presId="urn:microsoft.com/office/officeart/2005/8/layout/hierarchy1"/>
    <dgm:cxn modelId="{C4B2F725-181A-3E4D-BB08-1A217B73EBF4}" type="presParOf" srcId="{70215E42-03D8-8E4F-835F-87B2D2252695}" destId="{5BBACCEA-D188-3140-8B5C-BBA34CAD49B9}" srcOrd="1" destOrd="0" presId="urn:microsoft.com/office/officeart/2005/8/layout/hierarchy1"/>
    <dgm:cxn modelId="{C83F8586-3EEC-0047-A703-77688DAA3B5D}" type="presParOf" srcId="{3F0717D0-4E49-1940-B3A4-0A12FE0746FB}" destId="{475CD122-82BD-5F40-9E11-01611B971699}" srcOrd="1" destOrd="0" presId="urn:microsoft.com/office/officeart/2005/8/layout/hierarchy1"/>
    <dgm:cxn modelId="{0423E056-147A-1E4A-96BE-675C65EC29D6}" type="presParOf" srcId="{475CD122-82BD-5F40-9E11-01611B971699}" destId="{A2FF6606-A2FD-CC43-A532-93B90BBB6F88}" srcOrd="0" destOrd="0" presId="urn:microsoft.com/office/officeart/2005/8/layout/hierarchy1"/>
    <dgm:cxn modelId="{D0EE2464-861E-E34E-9788-3398EC7AA4BC}" type="presParOf" srcId="{475CD122-82BD-5F40-9E11-01611B971699}" destId="{718ACBC2-FC1A-1E4C-A7F5-3F9717883B3A}" srcOrd="1" destOrd="0" presId="urn:microsoft.com/office/officeart/2005/8/layout/hierarchy1"/>
    <dgm:cxn modelId="{2F878FF9-994D-284F-990B-D20F36DE4E42}" type="presParOf" srcId="{718ACBC2-FC1A-1E4C-A7F5-3F9717883B3A}" destId="{59B50745-0639-4846-AD88-E89D5C0AEE4F}" srcOrd="0" destOrd="0" presId="urn:microsoft.com/office/officeart/2005/8/layout/hierarchy1"/>
    <dgm:cxn modelId="{AA6B51A0-5EFF-9D4F-BD9B-E309588CE7FE}" type="presParOf" srcId="{59B50745-0639-4846-AD88-E89D5C0AEE4F}" destId="{E692CE4F-41FE-7241-83E6-612F82C3E546}" srcOrd="0" destOrd="0" presId="urn:microsoft.com/office/officeart/2005/8/layout/hierarchy1"/>
    <dgm:cxn modelId="{3BDC61B2-3BC0-6649-BB9D-BF718D2A4AF9}" type="presParOf" srcId="{59B50745-0639-4846-AD88-E89D5C0AEE4F}" destId="{4D4840B0-9841-7043-9A0E-AB1F526D37B5}" srcOrd="1" destOrd="0" presId="urn:microsoft.com/office/officeart/2005/8/layout/hierarchy1"/>
    <dgm:cxn modelId="{283F8ED8-0CE0-A64A-94A9-441CB161E587}" type="presParOf" srcId="{718ACBC2-FC1A-1E4C-A7F5-3F9717883B3A}" destId="{4150D2E3-F0A9-5743-B804-2D50CD729DD3}" srcOrd="1" destOrd="0" presId="urn:microsoft.com/office/officeart/2005/8/layout/hierarchy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8F232-CB24-704B-891F-A13009ECB857}">
      <dsp:nvSpPr>
        <dsp:cNvPr id="0" name=""/>
        <dsp:cNvSpPr/>
      </dsp:nvSpPr>
      <dsp:spPr>
        <a:xfrm>
          <a:off x="-4358753" y="-668593"/>
          <a:ext cx="5192961" cy="5192961"/>
        </a:xfrm>
        <a:prstGeom prst="blockArc">
          <a:avLst>
            <a:gd name="adj1" fmla="val 18900000"/>
            <a:gd name="adj2" fmla="val 2700000"/>
            <a:gd name="adj3" fmla="val 416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  <a:headEnd type="none" w="med" len="med"/>
          <a:tailEnd type="none" w="med" len="me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4A65E6EA-7D24-7A4B-810B-2F911439B388}">
      <dsp:nvSpPr>
        <dsp:cNvPr id="0" name=""/>
        <dsp:cNvSpPr/>
      </dsp:nvSpPr>
      <dsp:spPr>
        <a:xfrm>
          <a:off x="311701" y="203045"/>
          <a:ext cx="5937447" cy="405935"/>
        </a:xfrm>
        <a:prstGeom prst="rect">
          <a:avLst/>
        </a:pr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Explainable</a:t>
          </a:r>
          <a:r>
            <a:rPr lang="en-US" sz="2400" kern="1200" dirty="0">
              <a:solidFill>
                <a:schemeClr val="bg1"/>
              </a:solidFill>
            </a:rPr>
            <a:t> </a:t>
          </a:r>
          <a:r>
            <a:rPr lang="en-US" sz="2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AI (XAI)</a:t>
          </a:r>
        </a:p>
      </dsp:txBody>
      <dsp:txXfrm>
        <a:off x="311701" y="203045"/>
        <a:ext cx="5937447" cy="405935"/>
      </dsp:txXfrm>
    </dsp:sp>
    <dsp:sp modelId="{ECF03DD7-C67E-E84D-953E-0A6C4AC3CB64}">
      <dsp:nvSpPr>
        <dsp:cNvPr id="0" name=""/>
        <dsp:cNvSpPr/>
      </dsp:nvSpPr>
      <dsp:spPr>
        <a:xfrm>
          <a:off x="57991" y="152303"/>
          <a:ext cx="507419" cy="507419"/>
        </a:xfrm>
        <a:prstGeom prst="ellipse">
          <a:avLst/>
        </a:prstGeom>
        <a:solidFill>
          <a:srgbClr val="E37D00"/>
        </a:solidFill>
        <a:ln>
          <a:noFill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3577F-65A2-E040-B509-2BD4D5B65325}">
      <dsp:nvSpPr>
        <dsp:cNvPr id="0" name=""/>
        <dsp:cNvSpPr/>
      </dsp:nvSpPr>
      <dsp:spPr>
        <a:xfrm>
          <a:off x="645611" y="811871"/>
          <a:ext cx="5603537" cy="405935"/>
        </a:xfrm>
        <a:prstGeom prst="rect">
          <a:avLst/>
        </a:pr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XAI tools</a:t>
          </a:r>
        </a:p>
      </dsp:txBody>
      <dsp:txXfrm>
        <a:off x="645611" y="811871"/>
        <a:ext cx="5603537" cy="405935"/>
      </dsp:txXfrm>
    </dsp:sp>
    <dsp:sp modelId="{DFEA2DE9-EEC7-1F48-B24A-5D5DC71ABCF2}">
      <dsp:nvSpPr>
        <dsp:cNvPr id="0" name=""/>
        <dsp:cNvSpPr/>
      </dsp:nvSpPr>
      <dsp:spPr>
        <a:xfrm>
          <a:off x="391901" y="761129"/>
          <a:ext cx="507419" cy="507419"/>
        </a:xfrm>
        <a:prstGeom prst="ellipse">
          <a:avLst/>
        </a:prstGeom>
        <a:solidFill>
          <a:srgbClr val="E37D00"/>
        </a:solidFill>
        <a:ln>
          <a:noFill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BC5D2-DFE6-6941-807F-442DEAB986D4}">
      <dsp:nvSpPr>
        <dsp:cNvPr id="0" name=""/>
        <dsp:cNvSpPr/>
      </dsp:nvSpPr>
      <dsp:spPr>
        <a:xfrm>
          <a:off x="798300" y="1420698"/>
          <a:ext cx="5450848" cy="405935"/>
        </a:xfrm>
        <a:prstGeom prst="rect">
          <a:avLst/>
        </a:pr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Diabetic</a:t>
          </a:r>
          <a:r>
            <a:rPr lang="en-US" sz="2400" kern="1200" baseline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Retinopathy (DR)</a:t>
          </a:r>
          <a:endParaRPr lang="en-US" sz="24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98300" y="1420698"/>
        <a:ext cx="5450848" cy="405935"/>
      </dsp:txXfrm>
    </dsp:sp>
    <dsp:sp modelId="{AEFC8A7C-F9B0-D447-8263-D87F4A65D8E4}">
      <dsp:nvSpPr>
        <dsp:cNvPr id="0" name=""/>
        <dsp:cNvSpPr/>
      </dsp:nvSpPr>
      <dsp:spPr>
        <a:xfrm>
          <a:off x="544590" y="1369956"/>
          <a:ext cx="507419" cy="507419"/>
        </a:xfrm>
        <a:prstGeom prst="ellipse">
          <a:avLst/>
        </a:prstGeom>
        <a:solidFill>
          <a:srgbClr val="E37D00"/>
        </a:solidFill>
        <a:ln>
          <a:noFill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FC06C-1279-714D-9C88-25B49DFC79B9}">
      <dsp:nvSpPr>
        <dsp:cNvPr id="0" name=""/>
        <dsp:cNvSpPr/>
      </dsp:nvSpPr>
      <dsp:spPr>
        <a:xfrm>
          <a:off x="798300" y="2029140"/>
          <a:ext cx="5450848" cy="405935"/>
        </a:xfrm>
        <a:prstGeom prst="rect">
          <a:avLst/>
        </a:pr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Grad CAM</a:t>
          </a:r>
        </a:p>
      </dsp:txBody>
      <dsp:txXfrm>
        <a:off x="798300" y="2029140"/>
        <a:ext cx="5450848" cy="405935"/>
      </dsp:txXfrm>
    </dsp:sp>
    <dsp:sp modelId="{607C03FD-6483-A64C-946F-3D26DCAC31DD}">
      <dsp:nvSpPr>
        <dsp:cNvPr id="0" name=""/>
        <dsp:cNvSpPr/>
      </dsp:nvSpPr>
      <dsp:spPr>
        <a:xfrm>
          <a:off x="544590" y="1978398"/>
          <a:ext cx="507419" cy="507419"/>
        </a:xfrm>
        <a:prstGeom prst="ellipse">
          <a:avLst/>
        </a:prstGeom>
        <a:solidFill>
          <a:srgbClr val="E37D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68EE-2E76-2F46-B52D-7A6BBECBABD9}">
      <dsp:nvSpPr>
        <dsp:cNvPr id="0" name=""/>
        <dsp:cNvSpPr/>
      </dsp:nvSpPr>
      <dsp:spPr>
        <a:xfrm>
          <a:off x="645611" y="2637967"/>
          <a:ext cx="5603537" cy="40593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</a:p>
      </dsp:txBody>
      <dsp:txXfrm>
        <a:off x="645611" y="2637967"/>
        <a:ext cx="5603537" cy="405935"/>
      </dsp:txXfrm>
    </dsp:sp>
    <dsp:sp modelId="{81B75BCE-2183-4349-87E4-5B4D53E3693C}">
      <dsp:nvSpPr>
        <dsp:cNvPr id="0" name=""/>
        <dsp:cNvSpPr/>
      </dsp:nvSpPr>
      <dsp:spPr>
        <a:xfrm>
          <a:off x="391901" y="2587225"/>
          <a:ext cx="507419" cy="507419"/>
        </a:xfrm>
        <a:prstGeom prst="ellipse">
          <a:avLst/>
        </a:prstGeom>
        <a:solidFill>
          <a:srgbClr val="E37D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6232A-FDA3-EF42-9458-E2E3EB328FDD}">
      <dsp:nvSpPr>
        <dsp:cNvPr id="0" name=""/>
        <dsp:cNvSpPr/>
      </dsp:nvSpPr>
      <dsp:spPr>
        <a:xfrm>
          <a:off x="311701" y="3246793"/>
          <a:ext cx="5937447" cy="405935"/>
        </a:xfrm>
        <a:prstGeom prst="rect">
          <a:avLst/>
        </a:pr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311701" y="3246793"/>
        <a:ext cx="5937447" cy="405935"/>
      </dsp:txXfrm>
    </dsp:sp>
    <dsp:sp modelId="{23C2F351-E3B3-174B-8B92-8504F99F2292}">
      <dsp:nvSpPr>
        <dsp:cNvPr id="0" name=""/>
        <dsp:cNvSpPr/>
      </dsp:nvSpPr>
      <dsp:spPr>
        <a:xfrm>
          <a:off x="57991" y="3196051"/>
          <a:ext cx="507419" cy="507419"/>
        </a:xfrm>
        <a:prstGeom prst="ellipse">
          <a:avLst/>
        </a:prstGeom>
        <a:solidFill>
          <a:srgbClr val="E37D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F6606-A2FD-CC43-A532-93B90BBB6F88}">
      <dsp:nvSpPr>
        <dsp:cNvPr id="0" name=""/>
        <dsp:cNvSpPr/>
      </dsp:nvSpPr>
      <dsp:spPr>
        <a:xfrm>
          <a:off x="625682" y="413109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1203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7E7CC-C548-8A42-8B53-39EED36FFECA}">
      <dsp:nvSpPr>
        <dsp:cNvPr id="0" name=""/>
        <dsp:cNvSpPr/>
      </dsp:nvSpPr>
      <dsp:spPr>
        <a:xfrm>
          <a:off x="462380" y="201997"/>
          <a:ext cx="2090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0912"/>
              </a:lnTo>
              <a:lnTo>
                <a:pt x="209021" y="90912"/>
              </a:lnTo>
              <a:lnTo>
                <a:pt x="209021" y="11203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373A0-2838-764F-A678-B825228EAF31}">
      <dsp:nvSpPr>
        <dsp:cNvPr id="0" name=""/>
        <dsp:cNvSpPr/>
      </dsp:nvSpPr>
      <dsp:spPr>
        <a:xfrm>
          <a:off x="253359" y="413109"/>
          <a:ext cx="1393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0912"/>
              </a:lnTo>
              <a:lnTo>
                <a:pt x="139347" y="90912"/>
              </a:lnTo>
              <a:lnTo>
                <a:pt x="139347" y="11203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BC4562-E55E-4743-979B-7DAD0C7C1B71}">
      <dsp:nvSpPr>
        <dsp:cNvPr id="0" name=""/>
        <dsp:cNvSpPr/>
      </dsp:nvSpPr>
      <dsp:spPr>
        <a:xfrm>
          <a:off x="114011" y="413109"/>
          <a:ext cx="139347" cy="91440"/>
        </a:xfrm>
        <a:custGeom>
          <a:avLst/>
          <a:gdLst/>
          <a:ahLst/>
          <a:cxnLst/>
          <a:rect l="0" t="0" r="0" b="0"/>
          <a:pathLst>
            <a:path>
              <a:moveTo>
                <a:pt x="139347" y="45720"/>
              </a:moveTo>
              <a:lnTo>
                <a:pt x="139347" y="90912"/>
              </a:lnTo>
              <a:lnTo>
                <a:pt x="0" y="90912"/>
              </a:lnTo>
              <a:lnTo>
                <a:pt x="0" y="11203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C66853-D9EC-5448-9413-14C1193530D0}">
      <dsp:nvSpPr>
        <dsp:cNvPr id="0" name=""/>
        <dsp:cNvSpPr/>
      </dsp:nvSpPr>
      <dsp:spPr>
        <a:xfrm>
          <a:off x="253359" y="201997"/>
          <a:ext cx="209021" cy="91440"/>
        </a:xfrm>
        <a:custGeom>
          <a:avLst/>
          <a:gdLst/>
          <a:ahLst/>
          <a:cxnLst/>
          <a:rect l="0" t="0" r="0" b="0"/>
          <a:pathLst>
            <a:path>
              <a:moveTo>
                <a:pt x="209021" y="45720"/>
              </a:moveTo>
              <a:lnTo>
                <a:pt x="209021" y="90912"/>
              </a:lnTo>
              <a:lnTo>
                <a:pt x="0" y="90912"/>
              </a:lnTo>
              <a:lnTo>
                <a:pt x="0" y="11203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4C4BB-70F5-B741-A81E-4FC2B8FC2E8D}">
      <dsp:nvSpPr>
        <dsp:cNvPr id="0" name=""/>
        <dsp:cNvSpPr/>
      </dsp:nvSpPr>
      <dsp:spPr>
        <a:xfrm>
          <a:off x="348369" y="102922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26A34-D279-6A41-84F6-01B0B03168C8}">
      <dsp:nvSpPr>
        <dsp:cNvPr id="0" name=""/>
        <dsp:cNvSpPr/>
      </dsp:nvSpPr>
      <dsp:spPr>
        <a:xfrm>
          <a:off x="373705" y="126991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946" y="131232"/>
        <a:ext cx="219541" cy="136312"/>
      </dsp:txXfrm>
    </dsp:sp>
    <dsp:sp modelId="{6B403D15-D8C3-6243-A5B2-99D0E5CF07BA}">
      <dsp:nvSpPr>
        <dsp:cNvPr id="0" name=""/>
        <dsp:cNvSpPr/>
      </dsp:nvSpPr>
      <dsp:spPr>
        <a:xfrm>
          <a:off x="139347" y="314034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51621-B326-E141-AD6F-9F1F9290CEF8}">
      <dsp:nvSpPr>
        <dsp:cNvPr id="0" name=""/>
        <dsp:cNvSpPr/>
      </dsp:nvSpPr>
      <dsp:spPr>
        <a:xfrm>
          <a:off x="164683" y="338103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68924" y="342344"/>
        <a:ext cx="219541" cy="136312"/>
      </dsp:txXfrm>
    </dsp:sp>
    <dsp:sp modelId="{532A7AD1-CFF6-B949-BC24-B52CBF1450DB}">
      <dsp:nvSpPr>
        <dsp:cNvPr id="0" name=""/>
        <dsp:cNvSpPr/>
      </dsp:nvSpPr>
      <dsp:spPr>
        <a:xfrm>
          <a:off x="0" y="525146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9E219-212C-274A-88B6-2BE316770DE4}">
      <dsp:nvSpPr>
        <dsp:cNvPr id="0" name=""/>
        <dsp:cNvSpPr/>
      </dsp:nvSpPr>
      <dsp:spPr>
        <a:xfrm>
          <a:off x="25335" y="549215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576" y="553456"/>
        <a:ext cx="219541" cy="136312"/>
      </dsp:txXfrm>
    </dsp:sp>
    <dsp:sp modelId="{446CFDEF-4FAE-C845-9CEF-E09FD512B9E3}">
      <dsp:nvSpPr>
        <dsp:cNvPr id="0" name=""/>
        <dsp:cNvSpPr/>
      </dsp:nvSpPr>
      <dsp:spPr>
        <a:xfrm>
          <a:off x="278695" y="525146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73C8D-ADF7-464B-81BF-E423145A4F83}">
      <dsp:nvSpPr>
        <dsp:cNvPr id="0" name=""/>
        <dsp:cNvSpPr/>
      </dsp:nvSpPr>
      <dsp:spPr>
        <a:xfrm>
          <a:off x="304031" y="549215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8272" y="553456"/>
        <a:ext cx="219541" cy="136312"/>
      </dsp:txXfrm>
    </dsp:sp>
    <dsp:sp modelId="{021BC478-4CAD-704C-8FE9-8FEBADDE9EB0}">
      <dsp:nvSpPr>
        <dsp:cNvPr id="0" name=""/>
        <dsp:cNvSpPr/>
      </dsp:nvSpPr>
      <dsp:spPr>
        <a:xfrm>
          <a:off x="557390" y="314034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ACCEA-D188-3140-8B5C-BBA34CAD49B9}">
      <dsp:nvSpPr>
        <dsp:cNvPr id="0" name=""/>
        <dsp:cNvSpPr/>
      </dsp:nvSpPr>
      <dsp:spPr>
        <a:xfrm>
          <a:off x="582726" y="338103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86967" y="342344"/>
        <a:ext cx="219541" cy="136312"/>
      </dsp:txXfrm>
    </dsp:sp>
    <dsp:sp modelId="{E692CE4F-41FE-7241-83E6-612F82C3E546}">
      <dsp:nvSpPr>
        <dsp:cNvPr id="0" name=""/>
        <dsp:cNvSpPr/>
      </dsp:nvSpPr>
      <dsp:spPr>
        <a:xfrm>
          <a:off x="557390" y="525146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840B0-9841-7043-9A0E-AB1F526D37B5}">
      <dsp:nvSpPr>
        <dsp:cNvPr id="0" name=""/>
        <dsp:cNvSpPr/>
      </dsp:nvSpPr>
      <dsp:spPr>
        <a:xfrm>
          <a:off x="582726" y="549215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86967" y="553456"/>
        <a:ext cx="219541" cy="136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DF3D1-41B2-763D-5A2B-776A18964C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46D14-4F18-09F6-A97B-C9CBA121A5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9E45F-1CCE-CD44-AA1F-ACF7CE8346ED}" type="datetimeFigureOut">
              <a:rPr lang="en-MA" smtClean="0"/>
              <a:t>5/10/2022</a:t>
            </a:fld>
            <a:endParaRPr lang="en-M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D9A2D-0F59-8AC5-7829-8C160FE855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51E36-9121-7ABA-5077-29AE61BF7F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4497A-57F7-6546-BFCF-AC9A68535504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41827339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6:59:59.4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1047 1 24575,'-10'0'0,"-1"0"0,3 0 0,0 0 0,-1 0 0,-3 0 0,-7 0 0,-5 0 0,-2 0 0,3 0 0,6 0 0,2 0 0,0 0 0,0 0 0,0 0 0,0 0 0,0 0 0,2 0 0,1 0 0,0 0 0,1 0 0,-1 0 0,2 0 0,-1 0 0,4 0 0,-2 0 0,3 0 0,-1 0 0,0 0 0,1 0 0,-1 0 0,-1 0 0,-1 0 0,0 0 0,1 0 0,1 0 0,-1 0 0,-1 0 0,0 0 0,0 0 0,1 0 0,1 2 0,0-1 0,0 2 0,1-1 0,-1 1 0,0 1 0,0 0 0,1 0 0,-1 0 0,0-1 0,-1 2 0,0-1 0,-1 1 0,-1 0 0,0-1 0,1 1 0,-1 0 0,1-1 0,0 0 0,-1 2 0,-1-1 0,0 2 0,-1 0 0,0 0 0,-1 0 0,-1 0 0,-1 0 0,0 0 0,2 1 0,0-1 0,2 0 0,-3 2 0,5-3 0,-4 2 0,6-3 0,-4 2 0,0 0 0,3-1 0,-1 1 0,1 0 0,0 0 0,1-1 0,-1 1 0,2 0 0,-1 0 0,-1 0 0,3 0 0,-1 0 0,2 0 0,-1 0 0,1-1 0,-1 1 0,1 0 0,0 0 0,1-1 0,0 1 0,1-1 0,-2 1 0,2 0 0,-1-1 0,1 1 0,0 0 0,-1-2 0,1 0 0,0 0 0,-1 0 0,0 1 0,-1 1 0,0-1 0,0 1 0,2 0 0,0-1 0,1 1 0,-1-1 0,0 1 0,0-1 0,2 2 0,0 1 0,-1 0 0,-1-1 0,0 1 0,0 2 0,1-4 0,-1 3 0,0-3 0,1 1 0,-1 1 0,0-1 0,0 1 0,1 0 0,-1-1 0,0 2 0,1-1 0,-3 2 0,2 1 0,0-1 0,-1 1 0,1-2 0,-1 0 0,1 0 0,0-1 0,0 0 0,1 0 0,1-1 0,0 1 0,0 0 0,0-1 0,0 0 0,0-1 0,0-1 0,0 2 0,0 1 0,0 0 0,0-1 0,0-1 0,0 0 0,0 0 0,0-1 0,0 1 0,0 0 0,0-1 0,0 1 0,0-1 0,0 1 0,0-1 0,0 1 0,0-1 0,0 1 0,0 0 0,3-2 0,-2 0 0,3 0 0,0 0 0,1 2 0,0-1 0,0 1 0,-1-1 0,1 1 0,1 0 0,-2-1 0,1 1 0,0-1 0,2 1 0,0 0 0,0 0 0,0 3 0,0-1 0,0 2 0,0-1 0,0-1 0,0-1 0,0-2 0,-1 1 0,1 1 0,0 0 0,1 1 0,1 0 0,0 0 0,0 0 0,1 1 0,1 1 0,0-1 0,0-1 0,-1 0 0,1 0 0,0 0 0,-1 0 0,-2-2 0,1 0 0,-1-1 0,1 1 0,-1 0 0,-1-1 0,1 1 0,1 0 0,0-1 0,-1 0 0,-1-1 0,0-1 0,1 1 0,-2-2 0,2 2 0,-3-2 0,1 0 0,1 1 0,-1-1 0,1-1 0,0-1 0,-1-1 0,1 0 0,-1 0 0,2 0 0,1 0 0,3 0 0,1 0 0,-1 0 0,2 0 0,-2 0 0,-1 0 0,1 0 0,-1 0 0,0 0 0,1 0 0,0 0 0,1 0 0,-1 0 0,2 0 0,1 0 0,1 0 0,2 0 0,0-1 0,3-2 0,0-2 0,0 1 0,0 0 0,1 2 0,0 0 0,-2 0 0,-2 0 0,-3 0 0,0 0 0,-2 0 0,-1 2 0,0-2 0,1 0 0,0 0 0,-1-1 0,5-3 0,-6 3 0,6-5 0,-9 6 0,5-5 0,-2 3 0,6-1 0,0-1 0,0 0 0,0-1 0,-1 0 0,1-3 0,0 1 0,2-1 0,-1 0 0,0 0 0,0 0 0,-2 0 0,-1-1 0,-1 2 0,-2-1 0,1 0 0,0 0 0,0-1 0,2 0 0,0-1 0,0-1 0,-1-1 0,1-1 0,0-1 0,2-1 0,0-1 0,1-1 0,0-1 0,-2 0 0,-2 0 0,0 1 0,-2 1 0,-2 0 0,-1 2 0,1 0 0,-1 2 0,0-1 0,0 0 0,-1 0 0,-1-1 0,0-1 0,0 0 0,-2 0 0,1 3 0,-2-3 0,1 7 0,0-6 0,-1 5 0,1-2 0,0 1 0,-1-1 0,1 1 0,-2-3 0,1 2 0,-1 1 0,-1-1 0,1 2 0,-1 0 0,-1 3 0,1 0 0,-2-1 0,0 0 0,0 0 0,0 1 0,0 1 0,0 0 0,0 0 0,0 1 0,0-1 0,0 0 0,0 1 0,0-2 0,0-1 0,0 0 0,0-1 0,0 1 0,0 0 0,0 0 0,0 0 0,0 1 0,0-1 0,0 1 0,0 2 0,0-1 0,0 0 0,0-1 0,0 1 0,0 0 0,0 1 0,0 0 0,-1 2 0,-2-1 0,-1 0 0,1-4 0,-1 4 0,1-3 0,-1 3 0,0-2 0,0 1 0,1 0 0,0 2 0,-1-1 0,0 0 0,-2 0 0,0 0 0,0 0 0,1-1 0,0 1 0,1-1 0,0 1 0,1 0 0,0 0 0,1 0 0,-1 2 0,0 0 0,0 0 0,-1 1 0,0 0 0,-1 0 0,1 0 0,0-1 0,-1 0 0,2 0 0,-1 0 0,1 1 0,0 0 0,-2 0 0,1 0 0,0 1 0,-1-1 0,0 0 0,-1 1 0,0 0 0,2 1 0,-1 0 0,0 0 0,0 0 0,0 0 0,2 0 0,-1 0 0,1 0 0,0 0 0,-2 0 0,0 0 0,-2 0 0,1 0 0,-1 0 0,1 0 0,-1 0 0,1 0 0,-1 0 0,0 0 0,0 0 0,0 0 0,1 0 0,0 0 0,1 0 0,1 0 0,0 0 0,0 0 0,0 0 0,1 0 0,0 0 0,0 0 0,-1 0 0,1 0 0,0 0 0,0 0 0,0 0 0,-2 0 0,2 0 0,-2 0 0,2 0 0,-1 0 0,1 0 0,0 0 0,0 0 0,0 0 0,-2 0 0,2 0 0,-2-1 0,2 0 0,-1-1 0,1 0 0,0 2 0,-2-1 0,1-1 0,-3 0 0,1 1 0,1 0 0,0-1 0,1 0 0,1 1 0,-1 1 0,1 0 0,-1 0 0,1-1 0,0-1 0,-1 0 0,0 1 0,0 0 0,-1 1 0,1 0 0,-1 0 0,1 0 0,0-1 0,-1-1 0,2 0 0,-1 1 0,1 0 0,-1 1 0,0 0 0,0 0 0,0 0 0,0 0 0,1 0 0,0 0 0,0-1 0,-1-1 0,1 1 0,0-1 0,0 2 0,0 0 0,-1 0 0,1 0 0,0 0 0,0 0 0,0 0 0,-2 0 0,0 0 0,-1 0 0,-1 0 0,1 0 0,3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55:1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180 703 24575,'0'-11'0,"0"2"0,0 0 0,0 2 0,0 0 0,0 0 0,0 0 0,0 1 0,0-1 0,0 0 0,0 1 0,0-1 0,0 0 0,0 0 0,0 1 0,0-1 0,0 0 0,1 0 0,1 1 0,0-1 0,0 0 0,0-1 0,0-1 0,1-1 0,0-1 0,1 0 0,0 1 0,-1 1 0,-1-1 0,-1 1 0,2 0 0,-1 0 0,1 2 0,0 0 0,-1 1 0,1-1 0,-1-5 0,1 7 0,1-5 0,-2 7 0,0-2 0,0-2 0,0 1 0,1-1 0,-1 0 0,1 1 0,0-1 0,1 0 0,-1 0 0,1 0 0,0 0 0,-1 0 0,0 0 0,0 0 0,1 1 0,0-1 0,0 0 0,0 0 0,0 1 0,0-1 0,0 0 0,0 0 0,0 1 0,1-1 0,0-1 0,0-1 0,1 0 0,-1 0 0,0 1 0,1-1 0,1 0 0,0 1 0,0 0 0,-1 2 0,1-1 0,-2 0 0,0 1 0,0-1 0,0 0 0,1 1 0,0 0 0,1 1 0,-2 0 0,2-2 0,-3 3 0,2-2 0,-1 5 0,0-3 0,0 1 0,-1 1 0,2-1 0,0 1 0,1-1 0,-1-1 0,1 2 0,0-1 0,2 2 0,0-2 0,1 0 0,0 1 0,0-2 0,0 2 0,1 0 0,0 0 0,0 0 0,-1 1 0,1-1 0,0 1 0,-1 1 0,1-1 0,0 0 0,-1-1 0,1-1 0,0 0 0,0 1 0,-1 1 0,0 0 0,-1 1 0,1 0 0,-1 0 0,-1-1 0,1-1 0,-1 0 0,1 1 0,-1 0 0,-1 1 0,0 0 0,-1 0 0,1 0 0,-1 0 0,1 0 0,0 0 0,0 0 0,1 0 0,-2 0 0,3 0 0,-2 0 0,4 0 0,-1 0 0,1 0 0,-1 0 0,1 0 0,-1 2 0,0 0 0,2 2 0,-2 0 0,3 3 0,-4-1 0,2 2 0,-2-1 0,0-1 0,-1 1 0,1 0 0,0 0 0,-1 0 0,-2-1 0,2 2 0,0 1 0,2 0 0,2 4 0,1 3 0,2 0 0,0 3 0,0-1 0,1-1 0,-2 0 0,-2-1 0,0-2 0,-2 0 0,-2-2 0,0 1 0,-1-2 0,0 1 0,0 0 0,0 0 0,0 0 0,0 1 0,-1 0 0,0 4 0,-1-2 0,1 0 0,0 3 0,-1-8 0,0 7 0,-1-5 0,1 0 0,-2 1 0,1-1 0,-1 1 0,1-1 0,-1 1 0,-1-3 0,-1 1 0,-1 1 0,2 0 0,0 2 0,-1-1 0,1-1 0,-2 0 0,0 1 0,0 3 0,0 2 0,0 0 0,0 0 0,0 1 0,0 0 0,0 1 0,0-1 0,0 0 0,0-2 0,0-2 0,0 0 0,0 0 0,0 0 0,0 0 0,0-1 0,0 0 0,0-2 0,0 0 0,0-2 0,0 2 0,0 0 0,0 0 0,0-2 0,0 1 0,0 1 0,-1-1 0,-1 1 0,-2 1 0,-1 0 0,-2 5 0,2-5 0,-3 2 0,2-5 0,-2 2 0,0 1 0,0 1 0,-1 1 0,0-1 0,0 1 0,0 1 0,-1 1 0,1 1 0,-3 1 0,-2-2 0,2 2 0,-2-2 0,0-1 0,0 2 0,-2-1 0,2-2 0,1-1 0,0-2 0,0 0 0,-1 0 0,0-1 0,1-2 0,0-1 0,0-1 0,-1 0 0,0 0 0,-1 1 0,1-1 0,1-1 0,0-2 0,0-1 0,1 0 0,-1-1 0,0 1 0,0-1 0,-3 0 0,-1 1 0,-3-1 0,1 1 0,0 1 0,-2-2 0,0 0 0,-1-2 0,0 0 0,1 0 0,-5 0 0,11 0 0,-6 0 0,9 0 0,-2 0 0,-1 0 0,0 0 0,1 0 0,-3 0 0,0 0 0,0 0 0,0 0 0,3-2 0,-3 0 0,-1-2 0,0-1 0,-1 1 0,3-1 0,1 0 0,1 0 0,1-1 0,1 1 0,2-1 0,-1 1 0,0 0 0,0 1 0,1-1 0,1 0 0,-1-1 0,1-1 0,0-1 0,2-1 0,0 0 0,0 0 0,0 0 0,0 1 0,0-1 0,0-1 0,0 0 0,0 2 0,0-3 0,0 1 0,-1-3 0,-2-1 0,2-1 0,1 0 0,2 1 0,-3-5 0,2 7 0,-8-9 0,9 12 0,-7-8 0,6 7 0,-1-2 0,-2-1 0,0 2 0,2-1 0,0 1 0,2 2 0,2-1 0,-2 1 0,2 0 0,1-1 0,0 0 0,2 1 0,-2 0 0,0 2 0,0 1 0,1-1 0,1 0 0,0 0 0,0 1 0,0-2 0,0-1 0,0-1 0,0 0 0,0 0 0,0 0 0,0 0 0,0 2 0,0-1 0,0 1 0,0 2 0,0-1 0,0 0 0,0 1 0,0-1 0,0 0 0,0 0 0,0-1 0,0 0 0,0-1 0,0 0 0,2 2 0,-1 0 0,1 1 0,1-1 0,-1 0 0,3-1 0,-3 2 0,2-2 0,-2 3 0,2-4 0,-1 1 0,-1-1 0,1 0 0,-1 3 0,1-1 0,0 0 0,1-1 0,1-1 0,0-1 0,1-2 0,-1 2 0,1 0 0,-2 0 0,0 1 0,0-1 0,-1 1 0,0 0 0,0 1 0,1 1 0,-1 1 0,1-1 0,-1 1 0,0 1 0,1 0 0,-1 1 0,0-1 0,0 1 0,1-3 0,2-1 0,-1-1 0,0-1 0,0 1 0,0-1 0,2-1 0,0 0 0,0 0 0,-2 2 0,0 0 0,-1 2 0,-2 2 0,1 0 0,-1 2 0,1-1 0,0 1 0,-1 0 0,0 0 0,0-1 0,1 1 0,1 1 0,1 1 0,3 1 0,-4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7:00:1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24575,'-8'0'0,"-3"0"0,-2 0 0,-4 0 0,-9 0 0,-7 0 0,-5 0 0,0 0 0,3 0 0,0 0 0,0 0 0,0 0 0,3 0 0,1 0 0,1 0 0,2 1 0,-1 2 0,11-1 0,-1-1 0,7 1 0,-1 0 0,3 1 0,1 1 0,3-2 0,-1-1 0,0-1 0,1 2 0,-1-1 0,1 1 0,2-1 0,0 0 0,3 1 0,1 1 0,0 1 0,0-1 0,0 1 0,0 1 0,0 0 0,0 1 0,0 0 0,0 1 0,0-1 0,0 2 0,1 1 0,1 1 0,-1 1 0,2-2 0,-1 1 0,1-1 0,0 0 0,-1-1 0,1-1 0,-1-1 0,1 1 0,1 5 0,-2-6 0,-1 7 0,1-9 0,0 6 0,-1-3 0,1 4 0,-1-1 0,1 1 0,0-1 0,-1 1 0,-1-1 0,0-1 0,2 1 0,0 0 0,0 1 0,0 1 0,0-1 0,0-1 0,0 1 0,-1-1 0,1 0 0,0-1 0,-1 0 0,1 0 0,-1-2 0,1 0 0,1 0 0,-1 0 0,1 2 0,1 0 0,0-1 0,0 0 0,1-2 0,-1 1 0,1 0 0,-1-1 0,0 1 0,1 0 0,0-1 0,-2 0 0,2-3 0,0-1 0,0-2 0,1 0 0,-1 0 0,0 0 0,-1 0 0,1 0 0,2 0 0,1 0 0,-2 0 0,3 0 0,-1 0 0,0 0 0,1 0 0,-3 0 0,1 0 0,-1 0 0,1 0 0,1 0 0,1-1 0,0-1 0,0-1 0,0-1 0,0 0 0,1 1 0,0-2 0,1 1 0,1-1 0,0 0 0,1-1 0,1 0 0,0 1 0,0 0 0,-1 1 0,-1 1 0,-3 0 0,1 0 0,-1 0 0,0 0 0,1 0 0,0 0 0,-2 1 0,1 1 0,-2-1 0,0 0 0,1-1 0,1 1 0,-1-1 0,1-2 0,-2 1 0,0-1 0,-1 0 0,1 0 0,1 0 0,0 0 0,1 0 0,0 1 0,-1-2 0,-2 4 0,1-3 0,-1 3 0,0 0 0,1-1 0,-2 0 0,-1-2 0,0-2 0,-1 1 0,0-1 0,-1 1 0,1-1 0,-1-1 0,0 1 0,-1-1 0,-1 0 0,0-1 0,0 0 0,0 0 0,0 1 0,0-1 0,0 0 0,0 0 0,0 0 0,0 0 0,0 1 0,0 0 0,0 1 0,0 0 0,0-1 0,0 1 0,0 0 0,0 1 0,0 0 0,-1-1 0,-1 1 0,0 0 0,0 1 0,-1 0 0,0 2 0,0-1 0,1 1 0,1 1 0,-1 1 0,0-1 0,1 1 0,-2-1 0,1-1 0,0-1 0,-1 2 0,1-1 0,-1 2 0,0-3 0,-1 1 0,1 0 0,0-2 0,0 0 0,-1 0 0,1 0 0,-1 1 0,1 0 0,0-1 0,1 1 0,0 0 0,-1 1 0,1 1 0,0-1 0,-1 1 0,1 0 0,0 1 0,1-1 0,-1 0 0,1 1 0,-1-1 0,0 1 0,-1-1 0,1-1 0,1 1 0,-1-1 0,1 0 0,-1 0 0,-1 0 0,1 0 0,0 2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7:00:4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45 24575,'-7'0'0,"-1"0"0,-1 0 0,-3 0 0,-3 0 0,0 0 0,-1 0 0,3 0 0,4 0 0,-1 0 0,-5 0 0,7 0 0,-10 0 0,11 0 0,-7 0 0,5 0 0,-3 0 0,1 0 0,-2 0 0,3 0 0,1 0 0,1 0 0,1 0 0,0 0 0,1 0 0,0 0 0,0 0 0,1 0 0,1 0 0,0 0 0,-1 0 0,1 0 0,0 0 0,1 0 0,-1 0 0,1 0 0,0 0 0,0 0 0,0 0 0,-1 0 0,1 0 0,0 0 0,0 0 0,0 0 0,-1 0 0,2 1 0,0 1 0,0 1 0,-1 0 0,-1 0 0,1 0 0,0 0 0,-1 2 0,1-1 0,-1 0 0,1 1 0,0-1 0,0 0 0,-1-1 0,1 1 0,-1-1 0,-2 2 0,2-1 0,-4 0 0,3-1 0,0 2 0,0-1 0,0 0 0,2 1 0,-2-1 0,0 0 0,1 1 0,-1 1 0,0 0 0,0 1 0,-2-2 0,2 0 0,-1 1 0,1-1 0,0 1 0,0 0 0,0-2 0,0 0 0,0 0 0,0 1 0,0 0 0,1 0 0,-1 0 0,1 0 0,0 0 0,-1 0 0,2-1 0,-1 1 0,1 0 0,0 0 0,2 0 0,0 0 0,1 0 0,0 1 0,0 0 0,0 1 0,0 0 0,0-1 0,0 1 0,0-1 0,0 1 0,0-1 0,0 1 0,0 0 0,0 1 0,0-2 0,0 1 0,0-1 0,0 0 0,0 0 0,2 1 0,1-1 0,2 1 0,0-1 0,0 1 0,-1-1 0,0 1 0,2 0 0,-2 0 0,0 0 0,1 0 0,0 0 0,1-1 0,1 1 0,-1 0 0,1-1 0,-1 1 0,-1 0 0,0-1 0,0 2 0,1 0 0,1 2 0,0 1 0,0 0 0,0 1 0,1 0 0,1 0 0,1 1 0,0-2 0,0 2 0,0-2 0,1 0 0,-1 0 0,0-2 0,-1 1 0,2 0 0,0 0 0,-1 0 0,-1-1 0,0 0 0,0-1 0,0-2 0,0 0 0,-4-3 0,3 0 0,-3-3 0,2 0 0,1 0 0,1 0 0,-1 0 0,1 0 0,-3 0 0,1 0 0,-1 0 0,1 0 0,0 0 0,0 0 0,0 0 0,0 0 0,0 0 0,-1 0 0,1 0 0,0 0 0,-1-1 0,1-1 0,0 0 0,-1-2 0,1-1 0,-1-1 0,1-1 0,0 0 0,-1 0 0,1 1 0,0-1 0,-1 0 0,1-1 0,0-1 0,0 0 0,0 1 0,-1-1 0,1 0 0,0 0 0,-1 1 0,-1-1 0,-1 1 0,0-1 0,1 0 0,-1 2 0,-1 1 0,1-1 0,0 0 0,3-5 0,-5 5 0,2-4 0,-3 6 0,1-2 0,1-1 0,1-1 0,-2 0 0,-1 1 0,-1 1 0,2 0 0,0-1 0,-1-1 0,1 0 0,-2 0 0,0 2 0,0 0 0,0 0 0,0 0 0,0 1 0,0 1 0,0 0 0,0 0 0,0-1 0,0-1 0,0 1 0,0-1 0,0 0 0,0 0 0,0 1 0,0-1 0,0-1 0,0-1 0,0-1 0,0-2 0,0 1 0,0-2 0,0 2 0,-2 0 0,1-1 0,-3 1 0,1-2 0,1 1 0,-1 0 0,1-3 0,-2 2 0,1-2 0,-1 2 0,1-1 0,-1 0 0,-3-3 0,4 6 0,-3-2 0,4 8 0,-1-2 0,-1 0 0,1 1 0,-1-1 0,1 0 0,-2 1 0,0 1 0,0 0 0,0 2 0,1 1 0,1 0 0,0 0 0,0 0 0,1 1 0,-1-2 0,0 2 0,0-1 0,0 1 0,0 0 0,-1 1 0,-1 0 0,0 0 0,0 0 0,1 0 0,1 0 0,-1 0 0,1 0 0,0 0 0,1 1 0,1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6:22.51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50 569 24575,'0'-9'0,"0"-3"0,0-7 0,0-3 0,0-2 0,0 0 0,0 0 0,0 2 0,1 1 0,5 2 0,2 0 0,3 1 0,2 3 0,2-3 0,3 1 0,0-1 0,2 0 0,1 2 0,0 1 0,2 1 0,-3 3 0,-1 2 0,0 1 0,-1 0 0,1 1 0,5-4 0,6-3 0,6-5 0,5-3 0,-2 2 0,1 1 0,-1 4 0,2 2 0,1 2 0,-3 2 0,-4 4 0,-4 2 0,-4 2 0,-3 1 0,-3 0 0,-4 0 0,2 0 0,-1 2 0,-1 1 0,0 2 0,-2 4 0,0 1 0,-1 2 0,0 3 0,1-1 0,4 5 0,-7-6 0,8 4 0,-4-5 0,4 6 0,1 0 0,1 2 0,1 1 0,2-1 0,-2 1 0,-3-1 0,-3 0 0,-2-3 0,1 2 0,-3-1 0,1 2 0,1 4 0,-1-1 0,1 2 0,-1 0 0,-3 0 0,0 2 0,-2 2 0,0 1 0,-1-2 0,0-1 0,0-1 0,0-3 0,-3-1 0,-3-1 0,-1-3 0,-1-1 0,0-1 0,0-2 0,0 1 0,0 0 0,0 1 0,0 3 0,0 2 0,0 3 0,0 0 0,0 0 0,0 0 0,0 0 0,0 0 0,0-2 0,0 0 0,-3-1 0,-4 3 0,-4 3 0,-3 0 0,-5 6 0,7-11 0,-7 6 0,9-10 0,-7 9 0,2-1 0,-3-1 0,-1 2 0,2-1 0,-4 4 0,1 0 0,0-2 0,2-2 0,2 1 0,0 1 0,0 1 0,2-3 0,1-3 0,1-4 0,1 1 0,-1-2 0,0-1 0,0-4 0,1-2 0,0-1 0,0-1 0,0 0 0,0-2 0,-1 0 0,1-2 0,-2-1 0,2-2 0,0 0 0,0-2 0,1 0 0,-1 0 0,0 0 0,0 0 0,0 0 0,-1 0 0,-1 0 0,-1 0 0,-1-1 0,-1-2 0,-1-3 0,-1-1 0,-1-2 0,-2-3 0,-2-5 0,7 6 0,-5-5 0,7 6 0,-4-2 0,0-1 0,1 2 0,-1 1 0,2-1 0,1 0 0,1 0 0,-1-1 0,0-1 0,2 0 0,1-2 0,-1 0 0,1 1 0,-2 1 0,3 1 0,0 2 0,1-1 0,0 0 0,0 0 0,0-1 0,0 0 0,0 0 0,0 0 0,-1 1 0,-1-1 0,0 1 0,0 0 0,0 0 0,0-1 0,-1-1 0,-2-1 0,1-1 0,-1 0 0,1 1 0,1-1 0,2 0 0,0 0 0,0 0 0,1 0 0,1 1 0,1 1 0,1 1 0,1-1 0,1 0 0,-1-2 0,-1-4 0,2 8 0,-1-4 0,2 6 0,0-4 0,-1 1 0,1-1 0,1 1 0,-1 1 0,0-2 0,1 1 0,1 1 0,0-2 0,1 3 0,-1-1 0,0-2 0,0 1 0,2-2 0,-2 1 0,0 0 0,0 0 0,1 0 0,0 0 0,-1 0 0,0-1 0,0 1 0,2 0 0,0 0 0,0-1 0,0-1 0,0 1 0,0 0 0,0 1 0,0 0 0,0 1 0,0 0 0,0 1 0,0 1 0,0 1 0,0-1 0,0 1 0,0 1 0,0 1 0,0 0 0,0 0 0,0 1 0,0 0 0,0 1 0,0 1 0,0 0 0,0-1 0,0 0 0,0 2 0,0-2 0,0 0 0,0 0 0,0-1 0,0 0 0,0 1 0,0 1 0,0 1 0,-3 1 0,-1 0 0,-1 0 0,1 1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7:1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32 24575,'-4'0'0,"-1"0"0,3 0 0,-2-2 0,1-2 0,0 0 0,0 0 0,-1 3 0,1 1 0,-2 0 0,1 0 0,-3 0 0,1 0 0,-1 0 0,-1 0 0,2 0 0,-4 0 0,3 0 0,-2 0 0,-1 0 0,1 0 0,-2 0 0,-1-1 0,-1-1 0,-1 0 0,-1-2 0,0 2 0,1 0 0,-2 1 0,-2 1 0,-1 0 0,1 0 0,1 0 0,3 0 0,-1 0 0,0 0 0,0 0 0,1 0 0,2 0 0,1 0 0,2 0 0,0 0 0,0 0 0,2 0 0,0 0 0,0 1 0,0 1 0,1 3 0,-1 1 0,0 0 0,0-1 0,2-1 0,0 0 0,0 1 0,0-1 0,-1 1 0,-1 2 0,0-1 0,1 1 0,-1-1 0,0 1 0,1-1 0,-1 1 0,2 0 0,-1 0 0,-1 4 0,5-4 0,-4 4 0,4-6 0,0 2 0,-1-1 0,1 2 0,-2 3 0,1 0 0,-1 1 0,-1 1 0,1-1 0,-2 3 0,0-1 0,1-1 0,-1-2 0,1-2 0,2-1 0,-1-2 0,1 1 0,2 0 0,0-1 0,1 1 0,0-1 0,0 1 0,0-1 0,0-1 0,0-1 0,0-1 0,0 0 0,0 0 0,0 0 0,0 0 0,0 1 0,0-1 0,0 1 0,0 0 0,0 0 0,0-1 0,1 1 0,1 0 0,-1 1 0,2 0 0,-1-1 0,0 1 0,0 0 0,0 2 0,0-1 0,3 3 0,-5-4 0,3 3 0,-1-3 0,0 1 0,1 1 0,0-1 0,0 1 0,1 0 0,-1-1 0,2 1 0,0-1 0,0 1 0,0 0 0,0 0 0,1 0 0,-1 0 0,0 0 0,0-1 0,1-1 0,3-1 0,0 0 0,0-1 0,1 0 0,0-1 0,0 1 0,1-1 0,1 0 0,0-2 0,2 0 0,3 0 0,0 0 0,0 0 0,0 0 0,-1 0 0,-2 0 0,1-1 0,0-1 0,0 0 0,-1 0 0,1 1 0,-1-1 0,1-2 0,-2 1 0,-1-1 0,1 0 0,0 0 0,0 1 0,-2-1 0,-1 0 0,1-1 0,-2 3 0,3-1 0,-3 1 0,1 0 0,-1-1 0,-1-1 0,-1 1 0,0-2 0,-1 0 0,1-2 0,-1 1 0,1-3 0,0 0 0,1-1 0,-1-1 0,0 2 0,0-1 0,-2 0 0,0 1 0,0 0 0,1-1 0,0 1 0,1-1 0,0 0 0,0-1 0,-1-1 0,0-1 0,-1 1 0,0 0 0,2 1 0,0 0 0,0 0 0,-2 0 0,1-1 0,-3 1 0,1-2 0,1 1 0,-1-1 0,1 0 0,0 0 0,-1 1 0,1 1 0,-2-1 0,-1 1 0,1 2 0,-1-2 0,0 2 0,-1-2 0,0 3 0,-1 1 0,0 1 0,0 0 0,0-1 0,0 0 0,0 1 0,0-1 0,0 1 0,0 0 0,-1 0 0,-1 1 0,-2 2 0,-2 1 0,0 0 0,-1-1 0,0 0 0,1 0 0,1 1 0,0 1 0,0 1 0,-1 0 0,1-2 0,0 0 0,0 0 0,0 2 0,-1 0 0,0 0 0,1 0 0,0 0 0,1 0 0,0 0 0,0 0 0,1 0 0,0 0 0,-1 0 0,1 0 0,0 0 0,0 0 0,0 0 0,0 0 0,0 0 0,-1 0 0,3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7:1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34 24575,'-16'0'0,"-1"0"0,0 0 0,0 0 0,-3 0 0,-3 0 0,-2 0 0,0 1 0,5 2 0,1 1 0,1 3 0,2 0 0,1 1 0,1-1 0,0 0 0,1-2 0,1 0 0,3 0 0,0-1 0,3 0 0,0 0 0,3-1 0,0 0 0,1 1 0,0 0 0,0 0 0,0 1 0,2 0 0,0 1 0,0 1 0,0-1 0,0 1 0,0-1 0,0 1 0,0-1 0,0 2 0,0 1 0,1 0 0,4 1 0,-1-2 0,2 2 0,-2-3 0,1 1 0,-2-1 0,2 0 0,0-1 0,0 1 0,0-1 0,0 1 0,-1-1 0,2 3 0,1 1 0,-2 2 0,1 1 0,-1 0 0,1 0 0,-1-1 0,0 1 0,1 0 0,-1 0 0,0-2 0,0 0 0,0 0 0,-1-1 0,1-2 0,0 0 0,1-2 0,1 1 0,-2 0 0,0-2 0,0 0 0,0-1 0,2-2 0,-2 0 0,0-2 0,0 1 0,0 1 0,1 0 0,0-1 0,2 0 0,1-1 0,1 0 0,1 0 0,-1 0 0,2 0 0,1 0 0,2 0 0,0-3 0,-3 0 0,1-4 0,-3 2 0,2-2 0,0-2 0,-1 0 0,1 0 0,-1-1 0,0 1 0,-1-1 0,-1 0 0,2 1 0,-2-1 0,1 1 0,-1-1 0,-2 0 0,0 0 0,0 0 0,0 0 0,0 0 0,-1 1 0,0 1 0,-1 0 0,-2 1 0,-1 0 0,0 0 0,0 0 0,-1-2 0,-1 0 0,0-1 0,0-1 0,0 0 0,0-1 0,0 1 0,0 0 0,0 0 0,0 1 0,-2-1 0,1 2 0,-3 0 0,1 2 0,0 0 0,-1 2 0,2 0 0,-1 0 0,2 2 0,-3-2 0,0 0 0,0 1 0,-1-1 0,0 1 0,0-1 0,-1-2 0,-1 0 0,2 1 0,-2-1 0,0 0 0,0 2 0,-2 0 0,4 0 0,0 1 0,0-1 0,0 1 0,-2-1 0,-1 0 0,1 2 0,1-1 0,-1 1 0,0 2 0,0 0 0,-2 0 0,0-1 0,0 0 0,1 1 0,2 0 0,-1 1 0,0 0 0,0 0 0,1 0 0,-1 0 0,0 0 0,0 0 0,1 0 0,0 0 0,1 0 0,1 0 0,1 0 0,0 0 0,-1 0 0,1 0 0,1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7:4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464 105 24575,'-20'0'0,"-5"0"0,-19 0 0,19 0 0,-17 0 0,-11 0 0,22 0 0,-27 0 0,39 0 0,-3 0 0,3 2 0,3 2 0,3 1 0,2 0 0,3 0 0,1-1 0,2-1 0,0 3 0,1-1 0,3 2 0,-1-1 0,0 0 0,0-2 0,0 1 0,-1 1 0,2-1 0,-2 0 0,1-1 0,0 1 0,0 0 0,0 0 0,1 0 0,-1 0 0,0 0 0,2-1 0,0 1 0,-1 1 0,-1 1 0,0-1 0,0 1 0,2-2 0,0 0 0,0 0 0,0 0 0,0 1 0,0 1 0,0-1 0,0 1 0,0 1 0,0 1 0,0 1 0,0 6 0,0-5 0,0 6 0,0-6 0,0 4 0,0 1 0,0 1 0,0 2 0,0 0 0,0 1 0,0-1 0,0 0 0,0 2 0,0 0 0,0-1 0,0-2 0,0-2 0,0-1 0,0-1 0,0 0 0,0-1 0,0 0 0,0 0 0,1 0 0,1 2 0,4 0 0,3 0 0,5 3 0,3-1 0,2 1 0,2-2 0,0-3 0,0 0 0,-1-3 0,-2 0 0,1-4 0,-2-1 0,1-3 0,-1-2 0,-2 0 0,1 0 0,1 0 0,0-1 0,0-3 0,0-1 0,0-2 0,1-1 0,-1 0 0,2-1 0,-5 2 0,6-1 0,-6 2 0,2-2 0,-3 1 0,-1 2 0,-1 0 0,-1 0 0,1-1 0,-3-1 0,1-1 0,-2-1 0,-1 0 0,1 1 0,0 0 0,0-1 0,0-1 0,-2-2 0,-1-1 0,-2 0 0,1-3 0,1-2 0,0-3 0,1-3 0,1 0 0,1-2 0,1-1 0,0 0 0,1 1 0,1 3 0,0 2 0,0 2 0,-2-1 0,0 2 0,-2 1 0,-2 1 0,-2 3 0,-1 0 0,-1 2 0,0 0 0,0 0 0,0 2 0,0-1 0,0 1 0,0-1 0,-1 0 0,-2-1 0,-3 0 0,-1 0 0,-2-5 0,1 6 0,-2-5 0,2 8 0,-1-4 0,2 0 0,0 1 0,0-3 0,0 1 0,0-1 0,0 0 0,0 3 0,0-1 0,0 2 0,0 1 0,-1 2 0,1 2 0,0-1 0,0 2 0,0 0 0,-2 1 0,0 0 0,0 0 0,2 0 0,1 0 0,0 0 0,1 1 0,1 0 0,0 1 0,-1 0 0,1 0 0,0 0 0,-1 0 0,0 0 0,0 1 0,1 2 0,1 1 0,1 3 0,-1-1 0,-1 1 0,2-1 0,1 1 0,-1 0 0,0-1 0,0 1 0,1-1 0,1 1 0,0 0 0,0 2 0,0 0 0,0 1 0,0-4 0,0 2 0,0-3 0,0 2 0,0-1 0,0 1 0,0-1 0,0-3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7:5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64 24575,'-10'0'0,"-7"0"0,-4 0 0,5 0 0,-20 0 0,22 0 0,-17 0 0,16 0 0,-3 0 0,1 0 0,3 0 0,-1 0 0,0 0 0,1 0 0,1 0 0,1 1 0,2 0 0,0 1 0,1 1 0,0-1 0,0 0 0,1 0 0,2 1 0,-1-2 0,0 2 0,0-1 0,1 1 0,-1 0 0,0-1 0,1 0 0,-1-1 0,0 1 0,1 0 0,-1 1 0,1 0 0,2 0 0,0 2 0,1-1 0,-1 2 0,2 0 0,-1-1 0,1 0 0,0 2 0,1-3 0,-1 3 0,0-1 0,0 0 0,1 1 0,-1-1 0,0 1 0,0-1 0,1 1 0,1-1 0,0 1 0,0 0 0,0 0 0,0 0 0,0 0 0,0-1 0,0 0 0,0-2 0,0 1 0,0 0 0,0 0 0,0 0 0,0 0 0,0 1 0,0 0 0,0 1 0,0-1 0,1 2 0,1 1 0,0 0 0,1 0 0,-1 1 0,1-1 0,0-1 0,0-1 0,-1 0 0,0 0 0,2-1 0,-1 1 0,-1-1 0,1 1 0,-1 0 0,1-1 0,1 1 0,0-1 0,0 1 0,1-2 0,2 2 0,-3-4 0,2 2 0,-3-3 0,2 1 0,2-1 0,-1 1 0,1 0 0,-1-1 0,2-1 0,3-1 0,2 0 0,2 0 0,-3 0 0,1 0 0,-1 0 0,-1 0 0,0 0 0,0 0 0,-1 0 0,0 0 0,0 0 0,1 0 0,1 0 0,0-1 0,1-1 0,1-3 0,1-2 0,-2 0 0,0-1 0,0 2 0,-1 1 0,1 0 0,0-1 0,-2 0 0,-1-3 0,0 0 0,-1 0 0,0 0 0,0 0 0,0 0 0,-1 0 0,2 0 0,0 3 0,-2 1 0,1 1 0,-1-1 0,-1-3 0,0-2 0,2 0 0,-5 2 0,0 0 0,-4 3 0,0-1 0,0-1 0,0 0 0,0-1 0,0-1 0,0 1 0,0-3 0,0 6 0,0-3 0,0 3 0,0-3 0,0 1 0,0 1 0,0 0 0,0 1 0,-2 1 0,-1 0 0,0-1 0,0 0 0,-1-1 0,-1-3 0,1 0 0,0 0 0,0 2 0,1 0 0,-1 0 0,1 1 0,-1 0 0,1 1 0,0 0 0,-1 0 0,1-1 0,-2-1 0,1 0 0,1 0 0,0 1 0,1-1 0,-1 2 0,-1 0 0,1 1 0,0 1 0,-1-1 0,1 1 0,-1 0 0,1 0 0,1 0 0,-1 1 0,-1 0 0,1 0 0,-2 0 0,1 0 0,1 0 0,1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8:0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63 24575,'-14'0'0,"0"0"0,-14 0 0,13-1 0,-27-5 0,30 3 0,-15-2 0,15 4 0,0-1 0,-1-2 0,3 0 0,-1 2 0,0-1 0,3 1 0,-3-1 0,2-1 0,1 1 0,-1-1 0,2 2 0,1 0 0,1 0 0,0 1 0,-1-1 0,0 2 0,1-1 0,0-1 0,0 0 0,0 1 0,0 0 0,0 1 0,0 0 0,0 0 0,0 0 0,1 0 0,1 0 0,0 0 0,-1 0 0,1 0 0,0 0 0,0 0 0,1 1 0,0 2 0,2 2 0,0 1 0,0 0 0,0 1 0,0 1 0,0 2 0,0 2 0,0 1 0,0 0 0,0 0 0,0 3 0,0-3 0,0 4 0,0-8 0,0 3 0,0-1 0,0-1 0,0 1 0,0-2 0,0 1 0,0-1 0,0 1 0,0 1 0,0-1 0,-1 2 0,0-1 0,-1 0 0,0-2 0,1-1 0,1-1 0,0-1 0,0 1 0,0 0 0,0-1 0,0 0 0,0 0 0,0-3 0,0 1 0,0-1 0,1-1 0,1-1 0,3-1 0,1 0 0,1 0 0,2 0 0,1 0 0,1 0 0,-1 0 0,1 0 0,-2 0 0,0 0 0,-3 0 0,1 0 0,0 0 0,-1 0 0,1 0 0,0-1 0,1-1 0,-2-1 0,1-1 0,0 1 0,2-2 0,1-1 0,3 1 0,-1 1 0,5 3 0,2 1 0,3-2 0,4-3 0,1-1 0,1-3 0,1 0 0,-4 1 0,-2-1 0,-4-1 0,-3 1 0,-2-1 0,-2 3 0,-2 1 0,-3 1 0,0 0 0,-1-1 0,-1 0 0,-2 0 0,1 1 0,-1 0 0,-1 1 0,0-1 0,-2 2 0,0-1 0,1 1 0,1 0 0,0-1 0,-1 0 0,0-1 0,-1 0 0,0 0 0,0 0 0,0 0 0,0 1 0,0-1 0,0-2 0,0 2 0,0-1 0,0-1 0,0-2 0,0 2 0,0-1 0,0 1 0,-2-2 0,-3 0 0,-2 2 0,-4 4 0,-1-1 0,1 2 0,-2 0 0,1 1 0,1 1 0,-2 0 0,2 0 0,2 0 0,0 0 0,2-1 0,0-1 0,0 1 0,1-1 0,1 1 0,1 1 0,0 0 0,1 0 0,1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803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67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371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212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222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83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485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446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dirty="0">
                <a:solidFill>
                  <a:srgbClr val="032F62"/>
                </a:solidFill>
                <a:effectLst/>
                <a:latin typeface="Menlo" panose="020B0609030804020204" pitchFamily="49" charset="0"/>
              </a:rPr>
              <a:t>block6a_expand_activation =&gt; from </a:t>
            </a:r>
            <a:r>
              <a:rPr lang="en-MA" b="0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MA" b="0" dirty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384</a:t>
            </a:r>
            <a:r>
              <a:rPr lang="en-MA" b="0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MA" b="0" dirty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384</a:t>
            </a:r>
            <a:r>
              <a:rPr lang="en-MA" b="0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to 24x24</a:t>
            </a:r>
            <a:endParaRPr lang="en-MA" b="0" dirty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2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APTOS 2019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Kaggle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066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Normally</a:t>
            </a:r>
            <a:r>
              <a:rPr lang="fr-FR" dirty="0"/>
              <a:t>, </a:t>
            </a:r>
            <a:r>
              <a:rPr lang="fr-FR" dirty="0" err="1"/>
              <a:t>Moderate</a:t>
            </a:r>
            <a:r>
              <a:rPr lang="fr-FR" dirty="0"/>
              <a:t> on top of </a:t>
            </a:r>
            <a:r>
              <a:rPr lang="fr-FR" dirty="0" err="1"/>
              <a:t>symptoms</a:t>
            </a:r>
            <a:r>
              <a:rPr lang="fr-FR" dirty="0"/>
              <a:t> of </a:t>
            </a:r>
            <a:r>
              <a:rPr lang="fr-FR" dirty="0" err="1"/>
              <a:t>Mild</a:t>
            </a:r>
            <a:r>
              <a:rPr lang="fr-FR" dirty="0"/>
              <a:t> (</a:t>
            </a:r>
            <a:r>
              <a:rPr lang="fr-FR" dirty="0" err="1"/>
              <a:t>swelling</a:t>
            </a:r>
            <a:r>
              <a:rPr lang="fr-FR" dirty="0"/>
              <a:t> of </a:t>
            </a:r>
            <a:r>
              <a:rPr lang="fr-FR" dirty="0" err="1"/>
              <a:t>blood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),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907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Normally</a:t>
            </a:r>
            <a:r>
              <a:rPr lang="fr-FR" dirty="0"/>
              <a:t>, </a:t>
            </a:r>
            <a:r>
              <a:rPr lang="fr-FR" dirty="0" err="1"/>
              <a:t>Moderate</a:t>
            </a:r>
            <a:r>
              <a:rPr lang="fr-FR" dirty="0"/>
              <a:t> on top of </a:t>
            </a:r>
            <a:r>
              <a:rPr lang="fr-FR" dirty="0" err="1"/>
              <a:t>symptoms</a:t>
            </a:r>
            <a:r>
              <a:rPr lang="fr-FR" dirty="0"/>
              <a:t> of </a:t>
            </a:r>
            <a:r>
              <a:rPr lang="fr-FR" dirty="0" err="1"/>
              <a:t>Mild</a:t>
            </a:r>
            <a:r>
              <a:rPr lang="fr-FR" dirty="0"/>
              <a:t> (</a:t>
            </a:r>
            <a:r>
              <a:rPr lang="fr-FR" dirty="0" err="1"/>
              <a:t>swelling</a:t>
            </a:r>
            <a:r>
              <a:rPr lang="fr-FR" dirty="0"/>
              <a:t> of </a:t>
            </a:r>
            <a:r>
              <a:rPr lang="fr-FR" dirty="0" err="1"/>
              <a:t>blood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),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I </a:t>
            </a:r>
            <a:r>
              <a:rPr lang="fr-FR" dirty="0" err="1"/>
              <a:t>wouldn’t</a:t>
            </a:r>
            <a:r>
              <a:rPr lang="fr-FR" dirty="0"/>
              <a:t> call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moderate</a:t>
            </a:r>
            <a:r>
              <a:rPr lang="fr-FR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3014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Normally</a:t>
            </a:r>
            <a:r>
              <a:rPr lang="fr-FR" dirty="0"/>
              <a:t>, </a:t>
            </a:r>
            <a:r>
              <a:rPr lang="fr-FR" dirty="0" err="1"/>
              <a:t>Moderate</a:t>
            </a:r>
            <a:r>
              <a:rPr lang="fr-FR" dirty="0"/>
              <a:t> on top of </a:t>
            </a:r>
            <a:r>
              <a:rPr lang="fr-FR" dirty="0" err="1"/>
              <a:t>symptoms</a:t>
            </a:r>
            <a:r>
              <a:rPr lang="fr-FR" dirty="0"/>
              <a:t> of </a:t>
            </a:r>
            <a:r>
              <a:rPr lang="fr-FR" dirty="0" err="1"/>
              <a:t>Mild</a:t>
            </a:r>
            <a:r>
              <a:rPr lang="fr-FR" dirty="0"/>
              <a:t> (</a:t>
            </a:r>
            <a:r>
              <a:rPr lang="fr-FR" dirty="0" err="1"/>
              <a:t>swelling</a:t>
            </a:r>
            <a:r>
              <a:rPr lang="fr-FR" dirty="0"/>
              <a:t> of </a:t>
            </a:r>
            <a:r>
              <a:rPr lang="fr-FR" dirty="0" err="1"/>
              <a:t>blood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),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702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Normally</a:t>
            </a:r>
            <a:r>
              <a:rPr lang="fr-FR" dirty="0"/>
              <a:t>, </a:t>
            </a:r>
            <a:r>
              <a:rPr lang="fr-FR" dirty="0" err="1"/>
              <a:t>Moderate</a:t>
            </a:r>
            <a:r>
              <a:rPr lang="fr-FR" dirty="0"/>
              <a:t> on top of </a:t>
            </a:r>
            <a:r>
              <a:rPr lang="fr-FR" dirty="0" err="1"/>
              <a:t>symptoms</a:t>
            </a:r>
            <a:r>
              <a:rPr lang="fr-FR" dirty="0"/>
              <a:t> of </a:t>
            </a:r>
            <a:r>
              <a:rPr lang="fr-FR" dirty="0" err="1"/>
              <a:t>Mild</a:t>
            </a:r>
            <a:r>
              <a:rPr lang="fr-FR" dirty="0"/>
              <a:t> (</a:t>
            </a:r>
            <a:r>
              <a:rPr lang="fr-FR" dirty="0" err="1"/>
              <a:t>swelling</a:t>
            </a:r>
            <a:r>
              <a:rPr lang="fr-FR" dirty="0"/>
              <a:t> of </a:t>
            </a:r>
            <a:r>
              <a:rPr lang="fr-FR" dirty="0" err="1"/>
              <a:t>blood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I </a:t>
            </a:r>
            <a:r>
              <a:rPr lang="fr-FR" dirty="0" err="1"/>
              <a:t>wouldn’t</a:t>
            </a:r>
            <a:r>
              <a:rPr lang="fr-FR" dirty="0"/>
              <a:t> call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moderate</a:t>
            </a:r>
            <a:r>
              <a:rPr lang="fr-FR" dirty="0"/>
              <a:t> as I </a:t>
            </a:r>
            <a:r>
              <a:rPr lang="fr-FR" dirty="0" err="1"/>
              <a:t>see</a:t>
            </a:r>
            <a:r>
              <a:rPr lang="fr-FR" dirty="0"/>
              <a:t> No </a:t>
            </a:r>
            <a:r>
              <a:rPr lang="fr-FR" dirty="0" err="1"/>
              <a:t>hemorrages</a:t>
            </a:r>
            <a:r>
              <a:rPr lang="fr-FR" dirty="0"/>
              <a:t>, or hard </a:t>
            </a:r>
            <a:r>
              <a:rPr lang="fr-FR" dirty="0" err="1"/>
              <a:t>exudates</a:t>
            </a:r>
            <a:r>
              <a:rPr lang="fr-FR" dirty="0"/>
              <a:t> (the </a:t>
            </a:r>
            <a:r>
              <a:rPr lang="fr-FR" dirty="0" err="1"/>
              <a:t>yellow</a:t>
            </a:r>
            <a:r>
              <a:rPr lang="fr-FR" dirty="0"/>
              <a:t> spots), or </a:t>
            </a:r>
            <a:r>
              <a:rPr lang="fr-FR" dirty="0" err="1"/>
              <a:t>cotton</a:t>
            </a:r>
            <a:r>
              <a:rPr lang="fr-FR" dirty="0"/>
              <a:t> </a:t>
            </a:r>
            <a:r>
              <a:rPr lang="fr-FR" dirty="0" err="1"/>
              <a:t>wool</a:t>
            </a: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6909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The </a:t>
            </a:r>
            <a:r>
              <a:rPr lang="fr-FR" dirty="0" err="1"/>
              <a:t>Swin</a:t>
            </a:r>
            <a:r>
              <a:rPr lang="fr-FR" dirty="0"/>
              <a:t> Transformer model </a:t>
            </a:r>
            <a:r>
              <a:rPr lang="fr-FR" dirty="0" err="1"/>
              <a:t>looked</a:t>
            </a:r>
            <a:r>
              <a:rPr lang="fr-FR" dirty="0"/>
              <a:t> at all the areas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decision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24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91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Here</a:t>
            </a:r>
            <a:r>
              <a:rPr lang="fr-FR" dirty="0"/>
              <a:t> the model </a:t>
            </a:r>
            <a:r>
              <a:rPr lang="fr-FR" dirty="0" err="1"/>
              <a:t>missed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important part to </a:t>
            </a:r>
            <a:r>
              <a:rPr lang="fr-FR" dirty="0" err="1"/>
              <a:t>higlight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optic</a:t>
            </a:r>
            <a:r>
              <a:rPr lang="fr-FR" dirty="0"/>
              <a:t> nerve </a:t>
            </a:r>
            <a:r>
              <a:rPr lang="fr-FR" dirty="0" err="1"/>
              <a:t>that</a:t>
            </a:r>
            <a:r>
              <a:rPr lang="fr-FR" dirty="0"/>
              <a:t> big </a:t>
            </a:r>
            <a:r>
              <a:rPr lang="fr-FR" dirty="0" err="1"/>
              <a:t>circular</a:t>
            </a:r>
            <a:r>
              <a:rPr lang="fr-FR" dirty="0"/>
              <a:t> </a:t>
            </a:r>
            <a:r>
              <a:rPr lang="fr-FR" dirty="0" err="1"/>
              <a:t>yellow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at the </a:t>
            </a:r>
            <a:r>
              <a:rPr lang="fr-FR" dirty="0" err="1"/>
              <a:t>extreme</a:t>
            </a:r>
            <a:r>
              <a:rPr lang="fr-FR" dirty="0"/>
              <a:t> right, and </a:t>
            </a:r>
            <a:r>
              <a:rPr lang="fr-FR" dirty="0" err="1"/>
              <a:t>highlighted</a:t>
            </a:r>
            <a:r>
              <a:rPr lang="fr-FR" dirty="0"/>
              <a:t> hard </a:t>
            </a:r>
            <a:r>
              <a:rPr lang="fr-FR" dirty="0" err="1"/>
              <a:t>exudates</a:t>
            </a:r>
            <a:r>
              <a:rPr lang="fr-FR" dirty="0"/>
              <a:t> and the </a:t>
            </a:r>
            <a:r>
              <a:rPr lang="fr-FR" dirty="0" err="1"/>
              <a:t>hemorrage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294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Here</a:t>
            </a:r>
            <a:r>
              <a:rPr lang="fr-FR" dirty="0"/>
              <a:t> the model </a:t>
            </a:r>
            <a:r>
              <a:rPr lang="fr-FR" dirty="0" err="1"/>
              <a:t>missed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important part to </a:t>
            </a:r>
            <a:r>
              <a:rPr lang="fr-FR" dirty="0" err="1"/>
              <a:t>higlight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optic</a:t>
            </a:r>
            <a:r>
              <a:rPr lang="fr-FR" dirty="0"/>
              <a:t> nerve </a:t>
            </a:r>
            <a:r>
              <a:rPr lang="fr-FR" dirty="0" err="1"/>
              <a:t>that</a:t>
            </a:r>
            <a:r>
              <a:rPr lang="fr-FR" dirty="0"/>
              <a:t> big </a:t>
            </a:r>
            <a:r>
              <a:rPr lang="fr-FR" dirty="0" err="1"/>
              <a:t>circular</a:t>
            </a:r>
            <a:r>
              <a:rPr lang="fr-FR" dirty="0"/>
              <a:t> </a:t>
            </a:r>
            <a:r>
              <a:rPr lang="fr-FR" dirty="0" err="1"/>
              <a:t>yellow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at the </a:t>
            </a:r>
            <a:r>
              <a:rPr lang="fr-FR" dirty="0" err="1"/>
              <a:t>extreme</a:t>
            </a:r>
            <a:r>
              <a:rPr lang="fr-FR" dirty="0"/>
              <a:t> right, and </a:t>
            </a:r>
            <a:r>
              <a:rPr lang="fr-FR" dirty="0" err="1"/>
              <a:t>highlighted</a:t>
            </a:r>
            <a:r>
              <a:rPr lang="fr-FR" dirty="0"/>
              <a:t> hard </a:t>
            </a:r>
            <a:r>
              <a:rPr lang="fr-FR" dirty="0" err="1"/>
              <a:t>exudates</a:t>
            </a:r>
            <a:r>
              <a:rPr lang="fr-FR" dirty="0"/>
              <a:t> and the </a:t>
            </a:r>
            <a:r>
              <a:rPr lang="fr-FR" dirty="0" err="1"/>
              <a:t>hemorrage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295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Here</a:t>
            </a:r>
            <a:r>
              <a:rPr lang="fr-FR" dirty="0"/>
              <a:t> the model </a:t>
            </a:r>
            <a:r>
              <a:rPr lang="fr-FR" dirty="0" err="1"/>
              <a:t>missed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important part to </a:t>
            </a:r>
            <a:r>
              <a:rPr lang="fr-FR" dirty="0" err="1"/>
              <a:t>higlight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optic</a:t>
            </a:r>
            <a:r>
              <a:rPr lang="fr-FR" dirty="0"/>
              <a:t> nerve </a:t>
            </a:r>
            <a:r>
              <a:rPr lang="fr-FR" dirty="0" err="1"/>
              <a:t>that</a:t>
            </a:r>
            <a:r>
              <a:rPr lang="fr-FR" dirty="0"/>
              <a:t> big </a:t>
            </a:r>
            <a:r>
              <a:rPr lang="fr-FR" dirty="0" err="1"/>
              <a:t>circular</a:t>
            </a:r>
            <a:r>
              <a:rPr lang="fr-FR" dirty="0"/>
              <a:t> </a:t>
            </a:r>
            <a:r>
              <a:rPr lang="fr-FR" dirty="0" err="1"/>
              <a:t>yellow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at the </a:t>
            </a:r>
            <a:r>
              <a:rPr lang="fr-FR" dirty="0" err="1"/>
              <a:t>extreme</a:t>
            </a:r>
            <a:r>
              <a:rPr lang="fr-FR" dirty="0"/>
              <a:t> right, and </a:t>
            </a:r>
            <a:r>
              <a:rPr lang="fr-FR" dirty="0" err="1"/>
              <a:t>highlighted</a:t>
            </a:r>
            <a:r>
              <a:rPr lang="fr-FR" dirty="0"/>
              <a:t> hard </a:t>
            </a:r>
            <a:r>
              <a:rPr lang="fr-FR" dirty="0" err="1"/>
              <a:t>exudates</a:t>
            </a:r>
            <a:r>
              <a:rPr lang="fr-FR" dirty="0"/>
              <a:t> and the </a:t>
            </a:r>
            <a:r>
              <a:rPr lang="fr-FR" dirty="0" err="1"/>
              <a:t>hemorrage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839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Here</a:t>
            </a:r>
            <a:r>
              <a:rPr lang="fr-FR" dirty="0"/>
              <a:t> the model </a:t>
            </a:r>
            <a:r>
              <a:rPr lang="fr-FR" dirty="0" err="1"/>
              <a:t>missed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important part to </a:t>
            </a:r>
            <a:r>
              <a:rPr lang="fr-FR" dirty="0" err="1"/>
              <a:t>higlight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optic</a:t>
            </a:r>
            <a:r>
              <a:rPr lang="fr-FR" dirty="0"/>
              <a:t> nerve </a:t>
            </a:r>
            <a:r>
              <a:rPr lang="fr-FR" dirty="0" err="1"/>
              <a:t>that</a:t>
            </a:r>
            <a:r>
              <a:rPr lang="fr-FR" dirty="0"/>
              <a:t> big </a:t>
            </a:r>
            <a:r>
              <a:rPr lang="fr-FR" dirty="0" err="1"/>
              <a:t>circular</a:t>
            </a:r>
            <a:r>
              <a:rPr lang="fr-FR" dirty="0"/>
              <a:t> </a:t>
            </a:r>
            <a:r>
              <a:rPr lang="fr-FR" dirty="0" err="1"/>
              <a:t>yellow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at the </a:t>
            </a:r>
            <a:r>
              <a:rPr lang="fr-FR" dirty="0" err="1"/>
              <a:t>extreme</a:t>
            </a:r>
            <a:r>
              <a:rPr lang="fr-FR" dirty="0"/>
              <a:t> right, and </a:t>
            </a:r>
            <a:r>
              <a:rPr lang="fr-FR" dirty="0" err="1"/>
              <a:t>highlighted</a:t>
            </a:r>
            <a:r>
              <a:rPr lang="fr-FR" dirty="0"/>
              <a:t> hard </a:t>
            </a:r>
            <a:r>
              <a:rPr lang="fr-FR" dirty="0" err="1"/>
              <a:t>exudates</a:t>
            </a:r>
            <a:r>
              <a:rPr lang="fr-FR" dirty="0"/>
              <a:t> and the </a:t>
            </a:r>
            <a:r>
              <a:rPr lang="fr-FR" dirty="0" err="1"/>
              <a:t>hemorrage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7862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96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801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>
                <a:effectLst/>
                <a:latin typeface="Helvetica" pitchFamily="2" charset="0"/>
              </a:rPr>
              <a:t>Model Interpretation : </a:t>
            </a:r>
            <a:r>
              <a:rPr lang="en-US" dirty="0">
                <a:effectLst/>
                <a:latin typeface="Helvetica" pitchFamily="2" charset="0"/>
              </a:rPr>
              <a:t>Model Interpretation is something which can make or break a real-world machine learning project in the industry. It helps us come one step closer to explainable artificial intelligence (XAI). Interpretability is the degree to which a human can understand the cause of a decision. Model interpretation tries to understand and explain the decisions taken by the model, i.e., the what, why and how. The three most important aspects of model interpretation are:</a:t>
            </a:r>
          </a:p>
          <a:p>
            <a:r>
              <a:rPr lang="en-US" dirty="0">
                <a:effectLst/>
                <a:latin typeface="Helvetica" pitchFamily="2" charset="0"/>
              </a:rPr>
              <a:t>Transparency</a:t>
            </a:r>
          </a:p>
          <a:p>
            <a:r>
              <a:rPr lang="en-US" dirty="0">
                <a:effectLst/>
                <a:latin typeface="Helvetica" pitchFamily="2" charset="0"/>
              </a:rPr>
              <a:t>The ability to question</a:t>
            </a:r>
          </a:p>
          <a:p>
            <a:r>
              <a:rPr lang="en-US" dirty="0">
                <a:effectLst/>
                <a:latin typeface="Helvetica" pitchFamily="2" charset="0"/>
              </a:rPr>
              <a:t>The ease of understanding</a:t>
            </a:r>
          </a:p>
          <a:p>
            <a:pPr marL="158750" indent="0">
              <a:buNone/>
            </a:pPr>
            <a:endParaRPr lang="en-US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US" dirty="0">
                <a:effectLst/>
                <a:latin typeface="Helvetica" pitchFamily="2" charset="0"/>
              </a:rPr>
              <a:t>Source: </a:t>
            </a:r>
            <a:r>
              <a:rPr lang="en-US" dirty="0" err="1">
                <a:effectLst/>
                <a:latin typeface="Helvetica" pitchFamily="2" charset="0"/>
              </a:rPr>
              <a:t>Dphi</a:t>
            </a:r>
            <a:r>
              <a:rPr lang="en-US" dirty="0">
                <a:effectLst/>
                <a:latin typeface="Helvetica" pitchFamily="2" charset="0"/>
              </a:rPr>
              <a:t> XAI course</a:t>
            </a:r>
          </a:p>
        </p:txBody>
      </p:sp>
    </p:spTree>
    <p:extLst>
      <p:ext uri="{BB962C8B-B14F-4D97-AF65-F5344CB8AC3E}">
        <p14:creationId xmlns:p14="http://schemas.microsoft.com/office/powerpoint/2010/main" val="652481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>
                <a:effectLst/>
                <a:latin typeface="Helvetica" pitchFamily="2" charset="0"/>
              </a:rPr>
              <a:t>Model Interpretation : </a:t>
            </a:r>
            <a:r>
              <a:rPr lang="en-US" dirty="0">
                <a:effectLst/>
                <a:latin typeface="Helvetica" pitchFamily="2" charset="0"/>
              </a:rPr>
              <a:t>Model Interpretation is something which can make or break a real-world machine learning project in the industry. It helps us come one step closer to explainable artificial intelligence (XAI). Interpretability is the degree to which a human can understand the cause of a decision. Model interpretation tries to understand and explain the decisions taken by the model, i.e., the what, why and how. The three most important aspects of model interpretation are:</a:t>
            </a:r>
          </a:p>
          <a:p>
            <a:r>
              <a:rPr lang="en-US" dirty="0">
                <a:effectLst/>
                <a:latin typeface="Helvetica" pitchFamily="2" charset="0"/>
              </a:rPr>
              <a:t>Transparency</a:t>
            </a:r>
          </a:p>
          <a:p>
            <a:r>
              <a:rPr lang="en-US" dirty="0">
                <a:effectLst/>
                <a:latin typeface="Helvetica" pitchFamily="2" charset="0"/>
              </a:rPr>
              <a:t>The ability to question</a:t>
            </a:r>
          </a:p>
          <a:p>
            <a:r>
              <a:rPr lang="en-US" dirty="0">
                <a:effectLst/>
                <a:latin typeface="Helvetica" pitchFamily="2" charset="0"/>
              </a:rPr>
              <a:t>The ease of understanding</a:t>
            </a:r>
          </a:p>
          <a:p>
            <a:pPr marL="158750" indent="0">
              <a:buNone/>
            </a:pPr>
            <a:endParaRPr lang="en-US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US" dirty="0">
                <a:effectLst/>
                <a:latin typeface="Helvetica" pitchFamily="2" charset="0"/>
              </a:rPr>
              <a:t>Source: </a:t>
            </a:r>
            <a:r>
              <a:rPr lang="en-US" dirty="0" err="1">
                <a:effectLst/>
                <a:latin typeface="Helvetica" pitchFamily="2" charset="0"/>
              </a:rPr>
              <a:t>Dphi</a:t>
            </a:r>
            <a:r>
              <a:rPr lang="en-US" dirty="0">
                <a:effectLst/>
                <a:latin typeface="Helvetica" pitchFamily="2" charset="0"/>
              </a:rPr>
              <a:t> XAI course</a:t>
            </a:r>
          </a:p>
        </p:txBody>
      </p:sp>
    </p:spTree>
    <p:extLst>
      <p:ext uri="{BB962C8B-B14F-4D97-AF65-F5344CB8AC3E}">
        <p14:creationId xmlns:p14="http://schemas.microsoft.com/office/powerpoint/2010/main" val="99444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23344"/>
                </a:solidFill>
                <a:effectLst/>
                <a:latin typeface="Avenir" panose="02000503020000020003" pitchFamily="2" charset="0"/>
              </a:rPr>
              <a:t>If your dog kills someone, it's probably not the dog that will be subject to a lawsuit.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7053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59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4103%2F0301-4738.100542" TargetMode="External"/><Relationship Id="rId4" Type="http://schemas.openxmlformats.org/officeDocument/2006/relationships/hyperlink" Target="https://www.nhs.uk/conditions/diabetic-retinopath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hthalytics.com/our-technology/diabetic-retinopathy/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owvisionaids.org/diabetic-retinopathy/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grad_cam/" TargetMode="External"/><Relationship Id="rId5" Type="http://schemas.openxmlformats.org/officeDocument/2006/relationships/image" Target="../media/image19.jpeg"/><Relationship Id="rId4" Type="http://schemas.openxmlformats.org/officeDocument/2006/relationships/hyperlink" Target="https://arxiv.org/abs/1610.0239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de/ipythonx/tf-hybrid-efficientnet-swin-transformer-gradcam/notebook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8.xml"/><Relationship Id="rId3" Type="http://schemas.openxmlformats.org/officeDocument/2006/relationships/image" Target="../media/image3.png"/><Relationship Id="rId7" Type="http://schemas.openxmlformats.org/officeDocument/2006/relationships/customXml" Target="../ink/ink5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6.xml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0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pair-code.github.io/what-if-tool/get-started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istophm.github.io/interpretable-ml-book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diagramLayout" Target="../diagrams/layout2.xml"/><Relationship Id="rId5" Type="http://schemas.openxmlformats.org/officeDocument/2006/relationships/image" Target="../media/image13.png"/><Relationship Id="rId10" Type="http://schemas.openxmlformats.org/officeDocument/2006/relationships/diagramData" Target="../diagrams/data2.xml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7" name="Google Shape;5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1354749" y="3647288"/>
            <a:ext cx="2130463" cy="111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GB" sz="1100" dirty="0" err="1">
                <a:solidFill>
                  <a:schemeClr val="lt1"/>
                </a:solidFill>
              </a:rPr>
              <a:t>el_ateifSara</a:t>
            </a:r>
            <a:r>
              <a:rPr lang="en-GB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GB" sz="11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sara.elateif</a:t>
            </a:r>
            <a:r>
              <a:rPr lang="en-GB" sz="11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(Medium)/ </a:t>
            </a:r>
            <a:r>
              <a:rPr lang="en-GB" sz="11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elateifsara.github.io</a:t>
            </a:r>
            <a:endParaRPr sz="11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1354750" y="3541751"/>
            <a:ext cx="3000000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dirty="0">
                <a:solidFill>
                  <a:srgbClr val="E17D00"/>
                </a:solidFill>
              </a:rPr>
              <a:t>Sara El-</a:t>
            </a:r>
            <a:r>
              <a:rPr lang="en-GB" sz="2100" b="1" dirty="0" err="1">
                <a:solidFill>
                  <a:srgbClr val="E17D00"/>
                </a:solidFill>
              </a:rPr>
              <a:t>Ateif</a:t>
            </a:r>
            <a:endParaRPr lang="en-GB" sz="1800" b="0" i="0" u="none" strike="noStrike" cap="none" dirty="0">
              <a:solidFill>
                <a:srgbClr val="E17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58BA2-6853-8E86-6D91-4DCC1485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57" y="3663675"/>
            <a:ext cx="792601" cy="792601"/>
          </a:xfrm>
          <a:prstGeom prst="rect">
            <a:avLst/>
          </a:prstGeom>
        </p:spPr>
      </p:pic>
      <p:sp>
        <p:nvSpPr>
          <p:cNvPr id="8" name="AutoShape 2" descr="🔬">
            <a:extLst>
              <a:ext uri="{FF2B5EF4-FFF2-40B4-BE49-F238E27FC236}">
                <a16:creationId xmlns:a16="http://schemas.microsoft.com/office/drawing/2014/main" id="{9DA8D117-1A42-1E30-3F6E-E8D7BAE74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2588" y="-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A"/>
          </a:p>
        </p:txBody>
      </p:sp>
      <p:sp>
        <p:nvSpPr>
          <p:cNvPr id="10" name="AutoShape 4" descr="🔬">
            <a:extLst>
              <a:ext uri="{FF2B5EF4-FFF2-40B4-BE49-F238E27FC236}">
                <a16:creationId xmlns:a16="http://schemas.microsoft.com/office/drawing/2014/main" id="{CBE03B2F-4A97-C36B-4412-CE6665AA36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4988" y="-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A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0B4F6AD7-C1B4-95D4-655E-8CF29B9EB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0" y="2074218"/>
            <a:ext cx="8520600" cy="67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latinLnBrk="0" hangingPunct="0">
              <a:lnSpc>
                <a:spcPct val="150000"/>
              </a:lnSpc>
              <a:buSzPts val="2100"/>
              <a:tabLst/>
            </a:pPr>
            <a:r>
              <a:rPr lang="en-MA" altLang="en-MA" sz="2800" b="1" dirty="0">
                <a:solidFill>
                  <a:schemeClr val="bg1"/>
                </a:solidFill>
              </a:rPr>
              <a:t>Investigate your ML model’s prediction🔬 </a:t>
            </a:r>
          </a:p>
        </p:txBody>
      </p:sp>
      <p:sp>
        <p:nvSpPr>
          <p:cNvPr id="13" name="AutoShape 6" descr="🔬">
            <a:extLst>
              <a:ext uri="{FF2B5EF4-FFF2-40B4-BE49-F238E27FC236}">
                <a16:creationId xmlns:a16="http://schemas.microsoft.com/office/drawing/2014/main" id="{F54CE6F1-54DD-6D18-59F8-4F4509D85A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7388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-3" y="2212715"/>
            <a:ext cx="323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XAI tools/libraries</a:t>
            </a:r>
          </a:p>
        </p:txBody>
      </p:sp>
    </p:spTree>
    <p:extLst>
      <p:ext uri="{BB962C8B-B14F-4D97-AF65-F5344CB8AC3E}">
        <p14:creationId xmlns:p14="http://schemas.microsoft.com/office/powerpoint/2010/main" val="245229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Tools/Libraries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4F59AA-0711-187D-862B-C18638367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10" y="864094"/>
            <a:ext cx="6773779" cy="39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-3" y="2212715"/>
            <a:ext cx="4621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Diabetic Retinopathy (DR)</a:t>
            </a:r>
          </a:p>
        </p:txBody>
      </p:sp>
    </p:spTree>
    <p:extLst>
      <p:ext uri="{BB962C8B-B14F-4D97-AF65-F5344CB8AC3E}">
        <p14:creationId xmlns:p14="http://schemas.microsoft.com/office/powerpoint/2010/main" val="265706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585216" y="1096590"/>
            <a:ext cx="8247084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buSzPts val="1400"/>
            </a:pPr>
            <a:r>
              <a:rPr lang="en-GB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GB" sz="2400" b="0" i="0" u="none" strike="noStrike" cap="none" dirty="0">
                <a:solidFill>
                  <a:srgbClr val="FF6F00"/>
                </a:solidFill>
                <a:latin typeface="Arial"/>
                <a:ea typeface="Arial"/>
                <a:cs typeface="Arial"/>
                <a:sym typeface="Arial"/>
              </a:rPr>
              <a:t>Diabetic Retinopathy (DR) </a:t>
            </a:r>
            <a:r>
              <a:rPr lang="en-GB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is a complication of diabetes, caused by high blood sugar levels damaging the back of the eye (retina). It can cause blindness if left undiagnosed and untreated.’ </a:t>
            </a:r>
          </a:p>
          <a:p>
            <a:pPr algn="just">
              <a:buSzPts val="1400"/>
            </a:pPr>
            <a:r>
              <a:rPr lang="en-GB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GB" b="0" i="1" u="sng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NHS UK</a:t>
            </a:r>
            <a:endParaRPr lang="en-GB" b="0" i="1" u="sng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SzPts val="1400"/>
            </a:pPr>
            <a:endParaRPr lang="en-GB" sz="800" i="1" dirty="0">
              <a:solidFill>
                <a:schemeClr val="bg1"/>
              </a:solidFill>
            </a:endParaRPr>
          </a:p>
          <a:p>
            <a:pPr algn="just">
              <a:buSzPts val="1400"/>
            </a:pPr>
            <a:r>
              <a:rPr lang="en-GB" sz="2400" b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‘Globally, the number of people with DR will grow from </a:t>
            </a:r>
            <a:r>
              <a:rPr lang="en-GB" sz="2400" b="0" u="none" strike="noStrike" cap="none" dirty="0">
                <a:solidFill>
                  <a:srgbClr val="FF6F00"/>
                </a:solidFill>
                <a:latin typeface="Arial"/>
                <a:ea typeface="Arial"/>
                <a:cs typeface="Arial"/>
                <a:sym typeface="Arial"/>
              </a:rPr>
              <a:t>126.6 million in 2010 </a:t>
            </a:r>
            <a:r>
              <a:rPr lang="en-GB" sz="2400" b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to 191.0 million by 2030.’ </a:t>
            </a:r>
          </a:p>
          <a:p>
            <a:pPr algn="just">
              <a:buSzPts val="1400"/>
            </a:pPr>
            <a:r>
              <a:rPr lang="en-GB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GB" b="0" i="1" u="sng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10.4103/0301-4738.100542</a:t>
            </a:r>
            <a:r>
              <a:rPr lang="en-GB" b="0" i="1" u="sng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379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Symptoms by grade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AFF6D-3B71-06EF-784B-66EC94715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" t="11243" r="1343" b="2834"/>
          <a:stretch/>
        </p:blipFill>
        <p:spPr>
          <a:xfrm>
            <a:off x="1426464" y="1025925"/>
            <a:ext cx="6291072" cy="3197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F48609-F8B2-09AD-D131-071AEA1A912B}"/>
              </a:ext>
            </a:extLst>
          </p:cNvPr>
          <p:cNvSpPr txBox="1"/>
          <p:nvPr/>
        </p:nvSpPr>
        <p:spPr>
          <a:xfrm>
            <a:off x="1426464" y="4242149"/>
            <a:ext cx="629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https://www.ophthalytics.com/our-technology/diabetic-retinopathy/</a:t>
            </a:r>
            <a:endParaRPr lang="en-MA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4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Symptoms by grade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BBB02-9FBF-A9A3-F594-059835853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638" y="1206242"/>
            <a:ext cx="5713828" cy="2731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0AE9E-0CA8-7D7F-ACA7-88DA77781373}"/>
              </a:ext>
            </a:extLst>
          </p:cNvPr>
          <p:cNvSpPr txBox="1"/>
          <p:nvPr/>
        </p:nvSpPr>
        <p:spPr>
          <a:xfrm>
            <a:off x="1817638" y="3991025"/>
            <a:ext cx="5713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https://lowvisionaids.org/diabetic-retinopathy/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MA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2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-3" y="2212715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Grad CAM</a:t>
            </a:r>
          </a:p>
        </p:txBody>
      </p:sp>
    </p:spTree>
    <p:extLst>
      <p:ext uri="{BB962C8B-B14F-4D97-AF65-F5344CB8AC3E}">
        <p14:creationId xmlns:p14="http://schemas.microsoft.com/office/powerpoint/2010/main" val="3797397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Definition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473852" y="1152475"/>
            <a:ext cx="3646442" cy="317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dirty="0">
                <a:solidFill>
                  <a:srgbClr val="FF6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Gradient-weighted Class Activation Mapping (Grad-CAM),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the gradients of any target concept, flowing into the final convolutional layer to produce a coarse localization map highlighting important regions in the image for predicting the concept.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Source: </a:t>
            </a:r>
            <a:r>
              <a:rPr lang="en-US" b="0" i="1" u="sng" dirty="0">
                <a:effectLst/>
                <a:hlinkClick r:id="rId4"/>
              </a:rPr>
              <a:t>arXiv:1610.02391</a:t>
            </a:r>
            <a:endParaRPr lang="en-GB" b="0" i="1" u="none" strike="noStrike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5122" name="Picture 2" descr="jpeg">
            <a:extLst>
              <a:ext uri="{FF2B5EF4-FFF2-40B4-BE49-F238E27FC236}">
                <a16:creationId xmlns:a16="http://schemas.microsoft.com/office/drawing/2014/main" id="{D367F9C3-12AD-155C-DC16-021A64685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8" b="31387"/>
          <a:stretch/>
        </p:blipFill>
        <p:spPr bwMode="auto">
          <a:xfrm>
            <a:off x="4308948" y="1152475"/>
            <a:ext cx="4593134" cy="287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EE58D9D-A0D3-C3DE-02EF-E997F98D6F78}"/>
              </a:ext>
            </a:extLst>
          </p:cNvPr>
          <p:cNvCxnSpPr>
            <a:cxnSpLocks/>
          </p:cNvCxnSpPr>
          <p:nvPr/>
        </p:nvCxnSpPr>
        <p:spPr>
          <a:xfrm>
            <a:off x="6847056" y="1741701"/>
            <a:ext cx="321888" cy="402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493EC0-1CD2-A90A-CC4B-4C02B9554B20}"/>
              </a:ext>
            </a:extLst>
          </p:cNvPr>
          <p:cNvCxnSpPr>
            <a:cxnSpLocks/>
          </p:cNvCxnSpPr>
          <p:nvPr/>
        </p:nvCxnSpPr>
        <p:spPr>
          <a:xfrm flipV="1">
            <a:off x="6847056" y="2718663"/>
            <a:ext cx="321888" cy="4641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F7707-75CB-827F-D1F1-9D4AA2A7707A}"/>
              </a:ext>
            </a:extLst>
          </p:cNvPr>
          <p:cNvCxnSpPr>
            <a:cxnSpLocks/>
          </p:cNvCxnSpPr>
          <p:nvPr/>
        </p:nvCxnSpPr>
        <p:spPr>
          <a:xfrm flipH="1">
            <a:off x="7716934" y="2590093"/>
            <a:ext cx="4640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A562D9-CAB2-3CA3-EA02-C964BCA88BE4}"/>
              </a:ext>
            </a:extLst>
          </p:cNvPr>
          <p:cNvSpPr txBox="1"/>
          <p:nvPr/>
        </p:nvSpPr>
        <p:spPr>
          <a:xfrm>
            <a:off x="4308948" y="4017850"/>
            <a:ext cx="45931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A" dirty="0">
                <a:solidFill>
                  <a:schemeClr val="bg1"/>
                </a:solidFill>
              </a:rPr>
              <a:t>Source: </a:t>
            </a:r>
            <a:r>
              <a:rPr lang="en-MA" dirty="0">
                <a:solidFill>
                  <a:schemeClr val="bg1"/>
                </a:solidFill>
                <a:hlinkClick r:id="rId6"/>
              </a:rPr>
              <a:t>https://keras.io/examples/vision/grad_cam/</a:t>
            </a:r>
            <a:endParaRPr lang="en-M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-3" y="2212715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466181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Model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61F9EF4-B82B-9C3D-FF8C-B735C102F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1046389"/>
            <a:ext cx="6217920" cy="307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84D252-3EDC-FF7B-488C-73D23DEEAE5F}"/>
              </a:ext>
            </a:extLst>
          </p:cNvPr>
          <p:cNvSpPr txBox="1"/>
          <p:nvPr/>
        </p:nvSpPr>
        <p:spPr>
          <a:xfrm>
            <a:off x="1463040" y="4110311"/>
            <a:ext cx="6217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A" dirty="0">
                <a:solidFill>
                  <a:schemeClr val="bg1"/>
                </a:solidFill>
              </a:rPr>
              <a:t>Source: </a:t>
            </a:r>
            <a:r>
              <a:rPr lang="en-MA" dirty="0">
                <a:solidFill>
                  <a:schemeClr val="bg1"/>
                </a:solidFill>
                <a:hlinkClick r:id="rId5"/>
              </a:rPr>
              <a:t>https://www.kaggle.com/code/ipythonx/tf-hybrid-efficientnet-swin-transformer-gradcam/notebook</a:t>
            </a:r>
            <a:r>
              <a:rPr lang="en-MA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532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>
                <a:solidFill>
                  <a:srgbClr val="DC5E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TFUG Casablanca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924148" y="2840720"/>
            <a:ext cx="72957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FF6F00"/>
                </a:solidFill>
                <a:latin typeface="Arial"/>
                <a:ea typeface="Arial"/>
                <a:cs typeface="Arial"/>
                <a:sym typeface="Arial"/>
              </a:rPr>
              <a:t>TensorFlow User Group Casablanca </a:t>
            </a:r>
            <a:r>
              <a:rPr lang="en-GB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(TFUG Casablanca) is a local community of technologists who are interested in advancing their knowledge of TensorFlow, its use cases, and applications. So far, it has reached 1k members in its Facebook group.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B164C-62EF-2426-1DC5-C990DFD22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659" y="1086725"/>
            <a:ext cx="4874679" cy="1634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fr-FR" sz="3100" dirty="0">
                <a:solidFill>
                  <a:schemeClr val="lt1"/>
                </a:solidFill>
              </a:rPr>
              <a:t>Confusion Matrix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262B1C-3139-DFB2-BC8D-6F27D306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79334"/>
            <a:ext cx="3777700" cy="3597741"/>
          </a:xfrm>
          <a:prstGeom prst="rect">
            <a:avLst/>
          </a:prstGeom>
        </p:spPr>
      </p:pic>
      <p:sp>
        <p:nvSpPr>
          <p:cNvPr id="4" name="Google Shape;70;p2">
            <a:extLst>
              <a:ext uri="{FF2B5EF4-FFF2-40B4-BE49-F238E27FC236}">
                <a16:creationId xmlns:a16="http://schemas.microsoft.com/office/drawing/2014/main" id="{8CB782BB-BC5E-3A88-4086-9D333B8F6401}"/>
              </a:ext>
            </a:extLst>
          </p:cNvPr>
          <p:cNvSpPr txBox="1"/>
          <p:nvPr/>
        </p:nvSpPr>
        <p:spPr>
          <a:xfrm>
            <a:off x="473852" y="1152475"/>
            <a:ext cx="3646442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brief: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q"/>
            </a:pPr>
            <a:r>
              <a:rPr lang="en-US" sz="1800" b="0" i="0" dirty="0">
                <a:solidFill>
                  <a:srgbClr val="E37D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DR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confused as </a:t>
            </a:r>
            <a:r>
              <a:rPr lang="en-US" sz="1800" b="0" i="0" dirty="0">
                <a:solidFill>
                  <a:srgbClr val="E37D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Mild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q"/>
            </a:pP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confused as </a:t>
            </a: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DR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q"/>
            </a:pP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confused as (mainly) </a:t>
            </a: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Mild, Severe and PDR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q"/>
            </a:pP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confused as </a:t>
            </a: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 and PDR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q"/>
            </a:pP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confused (mainly) as </a:t>
            </a: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Mild, Moderate and Severe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0B2B77-395E-8BDF-7A3E-8DFA99789DDA}"/>
              </a:ext>
            </a:extLst>
          </p:cNvPr>
          <p:cNvSpPr/>
          <p:nvPr/>
        </p:nvSpPr>
        <p:spPr>
          <a:xfrm>
            <a:off x="5876650" y="1877170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274A1B6-3182-9D48-A0C3-00AA819FEEA5}"/>
              </a:ext>
            </a:extLst>
          </p:cNvPr>
          <p:cNvSpPr/>
          <p:nvPr/>
        </p:nvSpPr>
        <p:spPr>
          <a:xfrm>
            <a:off x="6765650" y="1884920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46101E-9111-B8C6-309B-E15F2B900FCE}"/>
              </a:ext>
            </a:extLst>
          </p:cNvPr>
          <p:cNvSpPr/>
          <p:nvPr/>
        </p:nvSpPr>
        <p:spPr>
          <a:xfrm>
            <a:off x="7225608" y="2306853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52526C-CD5C-1F87-0B05-35CF777FD1A3}"/>
              </a:ext>
            </a:extLst>
          </p:cNvPr>
          <p:cNvSpPr/>
          <p:nvPr/>
        </p:nvSpPr>
        <p:spPr>
          <a:xfrm>
            <a:off x="7677314" y="2308376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0E556B-18B0-78F4-C789-898A12B5BD47}"/>
              </a:ext>
            </a:extLst>
          </p:cNvPr>
          <p:cNvSpPr/>
          <p:nvPr/>
        </p:nvSpPr>
        <p:spPr>
          <a:xfrm>
            <a:off x="6778213" y="2768287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0020695-B006-FC3A-12D1-E9923DDBABDE}"/>
              </a:ext>
            </a:extLst>
          </p:cNvPr>
          <p:cNvSpPr/>
          <p:nvPr/>
        </p:nvSpPr>
        <p:spPr>
          <a:xfrm>
            <a:off x="7703358" y="2776014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50472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Failures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6D554-521B-AB8D-C922-F7813B613D2F}"/>
              </a:ext>
            </a:extLst>
          </p:cNvPr>
          <p:cNvSpPr txBox="1"/>
          <p:nvPr/>
        </p:nvSpPr>
        <p:spPr>
          <a:xfrm>
            <a:off x="4283240" y="2379077"/>
            <a:ext cx="4681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B050"/>
                </a:solidFill>
                <a:effectLst/>
                <a:latin typeface="var(--notebook-cell-output-font-family)"/>
              </a:rPr>
              <a:t>Mild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var(--notebook-cell-output-font-family)"/>
              </a:rPr>
              <a:t> mistaken as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var(--notebook-cell-output-font-family)"/>
              </a:rPr>
              <a:t>Moderate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var(--notebook-cell-output-font-family)"/>
              </a:rPr>
              <a:t> DR</a:t>
            </a:r>
            <a:endParaRPr lang="en-US" sz="24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4F07CA-D15D-04CF-4964-AE6C2DD32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46" y="889571"/>
            <a:ext cx="3895460" cy="38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77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Failures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D0CE3-BCF8-D18A-2001-A043F0BE8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321440"/>
            <a:ext cx="8585412" cy="2739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15344F-56DC-2E03-A159-AC578B95F11F}"/>
                  </a:ext>
                </a:extLst>
              </p14:cNvPr>
              <p14:cNvContentPartPr/>
              <p14:nvPr/>
            </p14:nvContentPartPr>
            <p14:xfrm>
              <a:off x="1011960" y="1517256"/>
              <a:ext cx="612000" cy="46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15344F-56DC-2E03-A159-AC578B95F1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960" y="1499616"/>
                <a:ext cx="6476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8B8FC2-6F2E-50AF-218A-67948B15ECE0}"/>
                  </a:ext>
                </a:extLst>
              </p14:cNvPr>
              <p14:cNvContentPartPr/>
              <p14:nvPr/>
            </p14:nvContentPartPr>
            <p14:xfrm>
              <a:off x="987480" y="3844296"/>
              <a:ext cx="247320" cy="19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8B8FC2-6F2E-50AF-218A-67948B15EC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8840" y="3835656"/>
                <a:ext cx="2649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B3B27A-30F7-5B4C-2EBF-C909D727F240}"/>
                  </a:ext>
                </a:extLst>
              </p14:cNvPr>
              <p14:cNvContentPartPr/>
              <p14:nvPr/>
            </p14:nvContentPartPr>
            <p14:xfrm>
              <a:off x="1056960" y="1613736"/>
              <a:ext cx="232920" cy="275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B3B27A-30F7-5B4C-2EBF-C909D727F2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960" y="1604736"/>
                <a:ext cx="250560" cy="2926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9354F40-2AEF-2E22-9BB1-0D738520C1E3}"/>
              </a:ext>
            </a:extLst>
          </p:cNvPr>
          <p:cNvSpPr txBox="1"/>
          <p:nvPr/>
        </p:nvSpPr>
        <p:spPr>
          <a:xfrm>
            <a:off x="2231136" y="4061023"/>
            <a:ext cx="4681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B050"/>
                </a:solidFill>
                <a:effectLst/>
                <a:latin typeface="var(--notebook-cell-output-font-family)"/>
              </a:rPr>
              <a:t>Mild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var(--notebook-cell-output-font-family)"/>
              </a:rPr>
              <a:t> mistaken as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var(--notebook-cell-output-font-family)"/>
              </a:rPr>
              <a:t>Moderate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var(--notebook-cell-output-font-family)"/>
              </a:rPr>
              <a:t> DR</a:t>
            </a:r>
            <a:endParaRPr lang="en-US" sz="24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3139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Failures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6D554-521B-AB8D-C922-F7813B613D2F}"/>
              </a:ext>
            </a:extLst>
          </p:cNvPr>
          <p:cNvSpPr txBox="1"/>
          <p:nvPr/>
        </p:nvSpPr>
        <p:spPr>
          <a:xfrm>
            <a:off x="4338902" y="2579132"/>
            <a:ext cx="4681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mistaken as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Proliferative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8ECB1B-FB6C-B016-C405-8AC84BAB3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" y="1015984"/>
            <a:ext cx="3612025" cy="361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15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Failures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6B700-FD32-E5BE-0871-D9B15F9D943E}"/>
              </a:ext>
            </a:extLst>
          </p:cNvPr>
          <p:cNvSpPr txBox="1"/>
          <p:nvPr/>
        </p:nvSpPr>
        <p:spPr>
          <a:xfrm>
            <a:off x="2231136" y="4020255"/>
            <a:ext cx="4681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</a:t>
            </a:r>
            <a:r>
              <a:rPr lang="en-US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mistaken as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Proliferative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89A53-C3C5-7BD3-507C-8FCAEB2A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03" y="1408625"/>
            <a:ext cx="8329897" cy="258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CA2F77-1572-87B9-8759-EC99B1B32D86}"/>
                  </a:ext>
                </a:extLst>
              </p14:cNvPr>
              <p14:cNvContentPartPr/>
              <p14:nvPr/>
            </p14:nvContentPartPr>
            <p14:xfrm>
              <a:off x="2242368" y="2594376"/>
              <a:ext cx="513000" cy="644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CA2F77-1572-87B9-8759-EC99B1B32D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8048" y="2590056"/>
                <a:ext cx="521640" cy="65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3FC78F3-34A6-C752-2132-E7613469FE2F}"/>
              </a:ext>
            </a:extLst>
          </p:cNvPr>
          <p:cNvGrpSpPr/>
          <p:nvPr/>
        </p:nvGrpSpPr>
        <p:grpSpPr>
          <a:xfrm>
            <a:off x="1632528" y="2514816"/>
            <a:ext cx="585000" cy="578520"/>
            <a:chOff x="1632528" y="2514816"/>
            <a:chExt cx="58500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9EE7E9-CFC2-083F-251D-4B02BEAB418D}"/>
                    </a:ext>
                  </a:extLst>
                </p14:cNvPr>
                <p14:cNvContentPartPr/>
                <p14:nvPr/>
              </p14:nvContentPartPr>
              <p14:xfrm>
                <a:off x="1934928" y="2514816"/>
                <a:ext cx="282600" cy="213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9EE7E9-CFC2-083F-251D-4B02BEAB41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26288" y="2506176"/>
                  <a:ext cx="300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2B527D-94D5-A669-FA0F-B7BC9E8CA531}"/>
                    </a:ext>
                  </a:extLst>
                </p14:cNvPr>
                <p14:cNvContentPartPr/>
                <p14:nvPr/>
              </p14:nvContentPartPr>
              <p14:xfrm>
                <a:off x="1632528" y="2906856"/>
                <a:ext cx="195120" cy="18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2B527D-94D5-A669-FA0F-B7BC9E8CA5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23888" y="2898216"/>
                  <a:ext cx="21276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69535A-F209-75AF-5499-8E061C92F91F}"/>
                  </a:ext>
                </a:extLst>
              </p14:cNvPr>
              <p14:cNvContentPartPr/>
              <p14:nvPr/>
            </p14:nvContentPartPr>
            <p14:xfrm>
              <a:off x="1126008" y="1577016"/>
              <a:ext cx="257040" cy="321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69535A-F209-75AF-5499-8E061C92F9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7368" y="1568376"/>
                <a:ext cx="2746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ABB21CD-7F75-51F2-26C7-C3356D330B0B}"/>
                  </a:ext>
                </a:extLst>
              </p14:cNvPr>
              <p14:cNvContentPartPr/>
              <p14:nvPr/>
            </p14:nvContentPartPr>
            <p14:xfrm>
              <a:off x="979488" y="2860776"/>
              <a:ext cx="201960" cy="176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ABB21CD-7F75-51F2-26C7-C3356D330B0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0848" y="2851776"/>
                <a:ext cx="2196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E2F515-8AF9-C7C3-AFBC-F5EC1AA519B5}"/>
                  </a:ext>
                </a:extLst>
              </p14:cNvPr>
              <p14:cNvContentPartPr/>
              <p14:nvPr/>
            </p14:nvContentPartPr>
            <p14:xfrm>
              <a:off x="1246968" y="2488536"/>
              <a:ext cx="192960" cy="131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E2F515-8AF9-C7C3-AFBC-F5EC1AA519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38328" y="2479536"/>
                <a:ext cx="210600" cy="14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926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Success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DDE21-9E12-5F3A-A3BC-5ABCCA86B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64" y="1015984"/>
            <a:ext cx="3745437" cy="3739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88A77-3D78-6C37-72B9-1488F5C701C6}"/>
              </a:ext>
            </a:extLst>
          </p:cNvPr>
          <p:cNvSpPr txBox="1"/>
          <p:nvPr/>
        </p:nvSpPr>
        <p:spPr>
          <a:xfrm>
            <a:off x="4427136" y="2537509"/>
            <a:ext cx="468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DR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77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Success</a:t>
            </a:r>
            <a:endParaRPr lang="en-GB"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7E700C-F22A-2DD6-D41E-AC30B2B1F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43" y="1437348"/>
            <a:ext cx="8251857" cy="255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61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Success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8A77-3D78-6C37-72B9-1488F5C701C6}"/>
              </a:ext>
            </a:extLst>
          </p:cNvPr>
          <p:cNvSpPr txBox="1"/>
          <p:nvPr/>
        </p:nvSpPr>
        <p:spPr>
          <a:xfrm>
            <a:off x="4427136" y="2537509"/>
            <a:ext cx="468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PDR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63419-27A8-56BD-A9E5-06D6B9E7D3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16"/>
          <a:stretch/>
        </p:blipFill>
        <p:spPr>
          <a:xfrm>
            <a:off x="509792" y="941832"/>
            <a:ext cx="3719253" cy="37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2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Success</a:t>
            </a:r>
            <a:endParaRPr lang="en-GB"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F3B0E-741C-8D72-8667-07AEA720B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2" y="1406573"/>
            <a:ext cx="8241438" cy="25565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7073D8-45EF-B49D-5E5B-59A2E7FB95C2}"/>
                  </a:ext>
                </a:extLst>
              </p14:cNvPr>
              <p14:cNvContentPartPr/>
              <p14:nvPr/>
            </p14:nvContentPartPr>
            <p14:xfrm>
              <a:off x="2080728" y="2595456"/>
              <a:ext cx="488160" cy="57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7073D8-45EF-B49D-5E5B-59A2E7FB95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1728" y="2586456"/>
                <a:ext cx="505800" cy="5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5291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Challenges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2" name="Picture 2" descr="Google showed that ophtalmologists' diagnoses differ for same fundus image. Best viewed in color.">
            <a:extLst>
              <a:ext uri="{FF2B5EF4-FFF2-40B4-BE49-F238E27FC236}">
                <a16:creationId xmlns:a16="http://schemas.microsoft.com/office/drawing/2014/main" id="{A3BC2C1A-68EA-C5A2-CCAF-AFE0291A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53" y="926694"/>
            <a:ext cx="5823340" cy="306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8DC8C3-D612-E58F-A44F-EC13AC977AC2}"/>
              </a:ext>
            </a:extLst>
          </p:cNvPr>
          <p:cNvSpPr txBox="1"/>
          <p:nvPr/>
        </p:nvSpPr>
        <p:spPr>
          <a:xfrm>
            <a:off x="1502853" y="3985776"/>
            <a:ext cx="5823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 showed that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ophtalmologists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 diagnoses differ for same fundus image. 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 (Krause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36034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 txBox="1"/>
          <p:nvPr/>
        </p:nvSpPr>
        <p:spPr>
          <a:xfrm>
            <a:off x="69650" y="201000"/>
            <a:ext cx="5049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 sz="3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A274E6E-E254-4406-B369-D2BFF8685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128521"/>
              </p:ext>
            </p:extLst>
          </p:nvPr>
        </p:nvGraphicFramePr>
        <p:xfrm>
          <a:off x="1429789" y="842700"/>
          <a:ext cx="6301047" cy="385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What-If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DC8C3-D612-E58F-A44F-EC13AC977AC2}"/>
              </a:ext>
            </a:extLst>
          </p:cNvPr>
          <p:cNvSpPr txBox="1"/>
          <p:nvPr/>
        </p:nvSpPr>
        <p:spPr>
          <a:xfrm>
            <a:off x="1616541" y="4168994"/>
            <a:ext cx="5910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https://pair-code.github.io/what-if-tool/get-started/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E3339-B9B5-0D20-0BD1-3599B2C22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542" y="1015984"/>
            <a:ext cx="5910918" cy="31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77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Resources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AA497-7A57-69FB-8836-1E71AC598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487" y="1116159"/>
            <a:ext cx="2564998" cy="3123174"/>
          </a:xfrm>
          <a:prstGeom prst="roundRect">
            <a:avLst/>
          </a:prstGeom>
        </p:spPr>
      </p:pic>
      <p:pic>
        <p:nvPicPr>
          <p:cNvPr id="12290" name="Picture 2" descr="DPhi - Democratizing Data Science Learning">
            <a:extLst>
              <a:ext uri="{FF2B5EF4-FFF2-40B4-BE49-F238E27FC236}">
                <a16:creationId xmlns:a16="http://schemas.microsoft.com/office/drawing/2014/main" id="{BCC9F519-27CA-549B-4352-2FA9E516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92" y="1197905"/>
            <a:ext cx="1224143" cy="6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nterpretable Machine Learning">
            <a:hlinkClick r:id="rId6"/>
            <a:extLst>
              <a:ext uri="{FF2B5EF4-FFF2-40B4-BE49-F238E27FC236}">
                <a16:creationId xmlns:a16="http://schemas.microsoft.com/office/drawing/2014/main" id="{93842673-4714-FFCA-1E72-8D5661CB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77" y="1116159"/>
            <a:ext cx="2564998" cy="312317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882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2481523" y="2212715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Thank you! 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-3" y="2212715"/>
            <a:ext cx="3578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Explainable AI (XAI)</a:t>
            </a:r>
          </a:p>
        </p:txBody>
      </p:sp>
    </p:spTree>
    <p:extLst>
      <p:ext uri="{BB962C8B-B14F-4D97-AF65-F5344CB8AC3E}">
        <p14:creationId xmlns:p14="http://schemas.microsoft.com/office/powerpoint/2010/main" val="417257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>
                <a:solidFill>
                  <a:srgbClr val="DC5E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XAI?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885332" y="1556102"/>
            <a:ext cx="72957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US" sz="2400" dirty="0">
                <a:solidFill>
                  <a:srgbClr val="FF6F00"/>
                </a:solidFill>
                <a:effectLst/>
                <a:latin typeface="+mn-lt"/>
              </a:rPr>
              <a:t>Explainable AI 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is a set of tools and frameworks to help you understand and </a:t>
            </a:r>
            <a:r>
              <a:rPr lang="en-US" sz="2400" dirty="0">
                <a:solidFill>
                  <a:srgbClr val="FF6F00"/>
                </a:solidFill>
                <a:effectLst/>
                <a:latin typeface="+mn-lt"/>
              </a:rPr>
              <a:t>interpret predictions 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made by your machine learning models. With it, you can debug and improve model performance, and help others understand your models' behavior.</a:t>
            </a:r>
          </a:p>
        </p:txBody>
      </p:sp>
    </p:spTree>
    <p:extLst>
      <p:ext uri="{BB962C8B-B14F-4D97-AF65-F5344CB8AC3E}">
        <p14:creationId xmlns:p14="http://schemas.microsoft.com/office/powerpoint/2010/main" val="36146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-3" y="234084"/>
            <a:ext cx="5049300" cy="64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  <a:buSzPts val="3300"/>
            </a:pPr>
            <a:r>
              <a:rPr lang="en-US" sz="3300" dirty="0">
                <a:solidFill>
                  <a:schemeClr val="bg1"/>
                </a:solidFill>
              </a:rPr>
              <a:t>Model Interpretation</a:t>
            </a:r>
          </a:p>
        </p:txBody>
      </p:sp>
      <p:sp>
        <p:nvSpPr>
          <p:cNvPr id="70" name="Google Shape;70;p2"/>
          <p:cNvSpPr txBox="1"/>
          <p:nvPr/>
        </p:nvSpPr>
        <p:spPr>
          <a:xfrm>
            <a:off x="598517" y="1221066"/>
            <a:ext cx="7813963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US" sz="2400" dirty="0">
                <a:solidFill>
                  <a:srgbClr val="FF6F00"/>
                </a:solidFill>
                <a:effectLst/>
                <a:latin typeface="+mn-lt"/>
                <a:cs typeface="Arial" panose="020B0604020202020204" pitchFamily="34" charset="0"/>
              </a:rPr>
              <a:t>Interpretability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 is the degree to which a human can understand the cause of a decision.</a:t>
            </a:r>
          </a:p>
          <a:p>
            <a:pPr algn="just"/>
            <a:endParaRPr lang="en-US" dirty="0">
              <a:solidFill>
                <a:schemeClr val="bg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rgbClr val="FF6F00"/>
                </a:solidFill>
                <a:effectLst/>
                <a:latin typeface="+mn-lt"/>
                <a:cs typeface="Arial" panose="020B0604020202020204" pitchFamily="34" charset="0"/>
              </a:rPr>
              <a:t>three most important aspects 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of model interpretation are:</a:t>
            </a:r>
          </a:p>
          <a:p>
            <a:pPr lvl="2" algn="just"/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	- Transparency</a:t>
            </a:r>
          </a:p>
          <a:p>
            <a:pPr lvl="2" algn="just"/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	- The ability to question</a:t>
            </a:r>
          </a:p>
          <a:p>
            <a:pPr lvl="2" algn="just"/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	- The ease of understanding</a:t>
            </a:r>
          </a:p>
          <a:p>
            <a:pPr lvl="2" algn="just"/>
            <a:endParaRPr lang="en-US" sz="2400" dirty="0">
              <a:solidFill>
                <a:schemeClr val="bg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lvl="2" algn="r"/>
            <a:r>
              <a:rPr lang="en-US" i="1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Source: </a:t>
            </a:r>
            <a:r>
              <a:rPr lang="en-US" i="1" dirty="0" err="1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Dphi</a:t>
            </a:r>
            <a:r>
              <a:rPr lang="en-US" i="1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 XAI course</a:t>
            </a:r>
          </a:p>
        </p:txBody>
      </p:sp>
    </p:spTree>
    <p:extLst>
      <p:ext uri="{BB962C8B-B14F-4D97-AF65-F5344CB8AC3E}">
        <p14:creationId xmlns:p14="http://schemas.microsoft.com/office/powerpoint/2010/main" val="2515038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-3" y="234084"/>
            <a:ext cx="6545182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  <a:buSzPts val="3300"/>
            </a:pPr>
            <a:r>
              <a:rPr lang="en-US" sz="3100" dirty="0">
                <a:solidFill>
                  <a:schemeClr val="bg1"/>
                </a:solidFill>
              </a:rPr>
              <a:t>Global &amp; Local interpretation</a:t>
            </a:r>
          </a:p>
        </p:txBody>
      </p:sp>
      <p:sp>
        <p:nvSpPr>
          <p:cNvPr id="70" name="Google Shape;70;p2"/>
          <p:cNvSpPr txBox="1"/>
          <p:nvPr/>
        </p:nvSpPr>
        <p:spPr>
          <a:xfrm>
            <a:off x="505355" y="998095"/>
            <a:ext cx="3629826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US" sz="2400" dirty="0">
                <a:solidFill>
                  <a:srgbClr val="FF6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ooking at the entire dataset, some features are the most predictive.</a:t>
            </a:r>
          </a:p>
          <a:p>
            <a:pPr algn="just"/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161;p21">
            <a:extLst>
              <a:ext uri="{FF2B5EF4-FFF2-40B4-BE49-F238E27FC236}">
                <a16:creationId xmlns:a16="http://schemas.microsoft.com/office/drawing/2014/main" id="{14C028C6-A2EA-10BA-5EF7-0341132223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272" y="2554924"/>
            <a:ext cx="901442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3;p21">
            <a:extLst>
              <a:ext uri="{FF2B5EF4-FFF2-40B4-BE49-F238E27FC236}">
                <a16:creationId xmlns:a16="http://schemas.microsoft.com/office/drawing/2014/main" id="{25910EC0-6848-E4CC-0680-1DD09491DD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4204" y="2567741"/>
            <a:ext cx="899998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4;p21">
            <a:extLst>
              <a:ext uri="{FF2B5EF4-FFF2-40B4-BE49-F238E27FC236}">
                <a16:creationId xmlns:a16="http://schemas.microsoft.com/office/drawing/2014/main" id="{5EDC6BFF-A8BA-DA6B-70F0-99D94819A3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4204" y="3403627"/>
            <a:ext cx="900000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6;p21">
            <a:extLst>
              <a:ext uri="{FF2B5EF4-FFF2-40B4-BE49-F238E27FC236}">
                <a16:creationId xmlns:a16="http://schemas.microsoft.com/office/drawing/2014/main" id="{0322CF84-802F-6C58-D3DE-D1097A8917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0268" y="3403627"/>
            <a:ext cx="900000" cy="7992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0C9D73-4AE6-602B-EFB5-10F8F12D906C}"/>
              </a:ext>
            </a:extLst>
          </p:cNvPr>
          <p:cNvSpPr txBox="1"/>
          <p:nvPr/>
        </p:nvSpPr>
        <p:spPr>
          <a:xfrm>
            <a:off x="4521833" y="1017725"/>
            <a:ext cx="45246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FF6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Local: </a:t>
            </a: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certain feature (like age) is the most important feature for making a certain prediction.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oogle Shape;161;p21">
            <a:extLst>
              <a:ext uri="{FF2B5EF4-FFF2-40B4-BE49-F238E27FC236}">
                <a16:creationId xmlns:a16="http://schemas.microsoft.com/office/drawing/2014/main" id="{436BD0DF-848C-86E5-802E-F9F46FE2B8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520" y="2852332"/>
            <a:ext cx="901442" cy="8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51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>
                <a:solidFill>
                  <a:srgbClr val="DC5E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XAI?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EB891-65C4-B50E-1043-1DB8E853E9AB}"/>
              </a:ext>
            </a:extLst>
          </p:cNvPr>
          <p:cNvSpPr/>
          <p:nvPr/>
        </p:nvSpPr>
        <p:spPr>
          <a:xfrm>
            <a:off x="249382" y="1522434"/>
            <a:ext cx="2061556" cy="24685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pic>
        <p:nvPicPr>
          <p:cNvPr id="8" name="Google Shape;161;p21">
            <a:extLst>
              <a:ext uri="{FF2B5EF4-FFF2-40B4-BE49-F238E27FC236}">
                <a16:creationId xmlns:a16="http://schemas.microsoft.com/office/drawing/2014/main" id="{14E5B6D9-D5C7-74EE-14FF-77E1F7CE1C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60" y="1498748"/>
            <a:ext cx="901442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2;p21">
            <a:extLst>
              <a:ext uri="{FF2B5EF4-FFF2-40B4-BE49-F238E27FC236}">
                <a16:creationId xmlns:a16="http://schemas.microsoft.com/office/drawing/2014/main" id="{5F57BE44-AF72-E1EE-9260-7A6AC55C2E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759" y="1498299"/>
            <a:ext cx="901452" cy="80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3;p21">
            <a:extLst>
              <a:ext uri="{FF2B5EF4-FFF2-40B4-BE49-F238E27FC236}">
                <a16:creationId xmlns:a16="http://schemas.microsoft.com/office/drawing/2014/main" id="{7A23A19C-42AD-635D-35E6-751F2FA2B7F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36" y="2322087"/>
            <a:ext cx="899998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4;p21">
            <a:extLst>
              <a:ext uri="{FF2B5EF4-FFF2-40B4-BE49-F238E27FC236}">
                <a16:creationId xmlns:a16="http://schemas.microsoft.com/office/drawing/2014/main" id="{CAC7D0AA-500D-80EA-7539-D8D6512754B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9485" y="3122036"/>
            <a:ext cx="900000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5;p21">
            <a:extLst>
              <a:ext uri="{FF2B5EF4-FFF2-40B4-BE49-F238E27FC236}">
                <a16:creationId xmlns:a16="http://schemas.microsoft.com/office/drawing/2014/main" id="{25C49F55-7B7A-547F-2AF7-C342D7EA599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836" y="3120192"/>
            <a:ext cx="899998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6;p21">
            <a:extLst>
              <a:ext uri="{FF2B5EF4-FFF2-40B4-BE49-F238E27FC236}">
                <a16:creationId xmlns:a16="http://schemas.microsoft.com/office/drawing/2014/main" id="{5B08D1CB-9F96-4516-FA77-EF5755EF91A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3421" y="2310767"/>
            <a:ext cx="900000" cy="7992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F3C2CE-F7FC-889B-C72A-5577D1AEE564}"/>
              </a:ext>
            </a:extLst>
          </p:cNvPr>
          <p:cNvSpPr txBox="1"/>
          <p:nvPr/>
        </p:nvSpPr>
        <p:spPr>
          <a:xfrm>
            <a:off x="589907" y="1194272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1600" dirty="0">
                <a:solidFill>
                  <a:schemeClr val="bg1"/>
                </a:solidFill>
              </a:rPr>
              <a:t>Training data</a:t>
            </a:r>
          </a:p>
        </p:txBody>
      </p:sp>
      <p:pic>
        <p:nvPicPr>
          <p:cNvPr id="16" name="Google Shape;118;p19">
            <a:extLst>
              <a:ext uri="{FF2B5EF4-FFF2-40B4-BE49-F238E27FC236}">
                <a16:creationId xmlns:a16="http://schemas.microsoft.com/office/drawing/2014/main" id="{3BC973A7-81C6-7F55-FC4D-BD862BB95D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3223" y="2201954"/>
            <a:ext cx="1035792" cy="85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9;p19">
            <a:extLst>
              <a:ext uri="{FF2B5EF4-FFF2-40B4-BE49-F238E27FC236}">
                <a16:creationId xmlns:a16="http://schemas.microsoft.com/office/drawing/2014/main" id="{56123B2C-D87D-6BED-6AF6-0CB1BFB0C5C8}"/>
              </a:ext>
            </a:extLst>
          </p:cNvPr>
          <p:cNvSpPr/>
          <p:nvPr/>
        </p:nvSpPr>
        <p:spPr>
          <a:xfrm>
            <a:off x="3803099" y="3333863"/>
            <a:ext cx="962318" cy="678275"/>
          </a:xfrm>
          <a:prstGeom prst="roundRect">
            <a:avLst>
              <a:gd name="adj" fmla="val 16667"/>
            </a:avLst>
          </a:prstGeom>
          <a:solidFill>
            <a:srgbClr val="7FBC0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chemeClr val="bg1"/>
                </a:solidFill>
                <a:latin typeface="+mn-lt"/>
                <a:ea typeface="Google Sans"/>
                <a:cs typeface="Google Sans"/>
                <a:sym typeface="Google Sans"/>
              </a:rPr>
              <a:t>Cat</a:t>
            </a:r>
            <a:endParaRPr dirty="0">
              <a:solidFill>
                <a:schemeClr val="bg1"/>
              </a:solidFill>
              <a:latin typeface="+mn-lt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48D2D3-7FD5-993D-BD6A-CCF271C83230}"/>
              </a:ext>
            </a:extLst>
          </p:cNvPr>
          <p:cNvSpPr txBox="1"/>
          <p:nvPr/>
        </p:nvSpPr>
        <p:spPr>
          <a:xfrm>
            <a:off x="3803099" y="2479007"/>
            <a:ext cx="962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A" sz="1600" b="1" dirty="0">
                <a:solidFill>
                  <a:schemeClr val="bg1"/>
                </a:solidFill>
                <a:latin typeface="+mn-lt"/>
              </a:rPr>
              <a:t>Model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7EB9DBA9-45D7-F99C-E8ED-7941B803D426}"/>
              </a:ext>
            </a:extLst>
          </p:cNvPr>
          <p:cNvSpPr/>
          <p:nvPr/>
        </p:nvSpPr>
        <p:spPr>
          <a:xfrm>
            <a:off x="4167635" y="1942742"/>
            <a:ext cx="233246" cy="175943"/>
          </a:xfrm>
          <a:prstGeom prst="downArrow">
            <a:avLst/>
          </a:prstGeom>
          <a:solidFill>
            <a:srgbClr val="E37D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C94228A4-C707-CE6A-8B7B-599C3D610366}"/>
              </a:ext>
            </a:extLst>
          </p:cNvPr>
          <p:cNvSpPr/>
          <p:nvPr/>
        </p:nvSpPr>
        <p:spPr>
          <a:xfrm>
            <a:off x="4154496" y="3113257"/>
            <a:ext cx="233246" cy="175943"/>
          </a:xfrm>
          <a:prstGeom prst="downArrow">
            <a:avLst/>
          </a:prstGeom>
          <a:solidFill>
            <a:srgbClr val="E37D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14F65A6-A713-BC69-C6AF-56718EF67D13}"/>
              </a:ext>
            </a:extLst>
          </p:cNvPr>
          <p:cNvSpPr/>
          <p:nvPr/>
        </p:nvSpPr>
        <p:spPr>
          <a:xfrm>
            <a:off x="2385423" y="2184207"/>
            <a:ext cx="1293314" cy="1052321"/>
          </a:xfrm>
          <a:prstGeom prst="rightArrow">
            <a:avLst>
              <a:gd name="adj1" fmla="val 50000"/>
              <a:gd name="adj2" fmla="val 30552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dirty="0"/>
              <a:t>Learning Process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3CFA469-0165-57B4-3F08-15AB95AE5A48}"/>
              </a:ext>
            </a:extLst>
          </p:cNvPr>
          <p:cNvSpPr/>
          <p:nvPr/>
        </p:nvSpPr>
        <p:spPr>
          <a:xfrm>
            <a:off x="4993414" y="2524972"/>
            <a:ext cx="251072" cy="272487"/>
          </a:xfrm>
          <a:prstGeom prst="rightArrow">
            <a:avLst>
              <a:gd name="adj1" fmla="val 50000"/>
              <a:gd name="adj2" fmla="val 30552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 dirty="0"/>
          </a:p>
        </p:txBody>
      </p:sp>
      <p:sp>
        <p:nvSpPr>
          <p:cNvPr id="25" name="Google Shape;117;p19">
            <a:extLst>
              <a:ext uri="{FF2B5EF4-FFF2-40B4-BE49-F238E27FC236}">
                <a16:creationId xmlns:a16="http://schemas.microsoft.com/office/drawing/2014/main" id="{58E1CFA4-3367-D81D-3912-060AC0A68141}"/>
              </a:ext>
            </a:extLst>
          </p:cNvPr>
          <p:cNvSpPr txBox="1"/>
          <p:nvPr/>
        </p:nvSpPr>
        <p:spPr>
          <a:xfrm>
            <a:off x="5051302" y="1613722"/>
            <a:ext cx="1876200" cy="221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0" dirty="0"/>
              <a:t>🧑‍💻</a:t>
            </a:r>
            <a:endParaRPr sz="12000" dirty="0"/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D9CD156-1B63-48DE-57E3-E11ADC2B226D}"/>
              </a:ext>
            </a:extLst>
          </p:cNvPr>
          <p:cNvSpPr/>
          <p:nvPr/>
        </p:nvSpPr>
        <p:spPr>
          <a:xfrm>
            <a:off x="6428562" y="1428772"/>
            <a:ext cx="498940" cy="388231"/>
          </a:xfrm>
          <a:prstGeom prst="wedgeEllipseCallout">
            <a:avLst>
              <a:gd name="adj1" fmla="val -58106"/>
              <a:gd name="adj2" fmla="val 59786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dirty="0"/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6E6DA8-609B-B9D2-B231-E6E1E042A75A}"/>
              </a:ext>
            </a:extLst>
          </p:cNvPr>
          <p:cNvSpPr txBox="1"/>
          <p:nvPr/>
        </p:nvSpPr>
        <p:spPr>
          <a:xfrm>
            <a:off x="6762551" y="1913863"/>
            <a:ext cx="22621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MA" dirty="0">
                <a:solidFill>
                  <a:schemeClr val="bg1"/>
                </a:solidFill>
              </a:rPr>
              <a:t>Why did you do that?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Why not something else?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When do you succeed?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When do you fail?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When can I trust you?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How do I correct an error?</a:t>
            </a:r>
          </a:p>
          <a:p>
            <a:pPr algn="just"/>
            <a:endParaRPr lang="en-MA" dirty="0">
              <a:solidFill>
                <a:schemeClr val="bg1"/>
              </a:solidFill>
            </a:endParaRPr>
          </a:p>
          <a:p>
            <a:endParaRPr lang="en-MA" dirty="0">
              <a:solidFill>
                <a:schemeClr val="bg1"/>
              </a:solidFill>
            </a:endParaRPr>
          </a:p>
        </p:txBody>
      </p:sp>
      <p:pic>
        <p:nvPicPr>
          <p:cNvPr id="29" name="Google Shape;161;p21">
            <a:extLst>
              <a:ext uri="{FF2B5EF4-FFF2-40B4-BE49-F238E27FC236}">
                <a16:creationId xmlns:a16="http://schemas.microsoft.com/office/drawing/2014/main" id="{8417ECD3-9579-281B-CCE4-6B4E563D4A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157" y="1017725"/>
            <a:ext cx="901442" cy="8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2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🤛🤛🤛🤛</a:t>
            </a:r>
            <a:endParaRPr dirty="0"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>
                <a:solidFill>
                  <a:srgbClr val="DC5E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XAI?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EB891-65C4-B50E-1043-1DB8E853E9AB}"/>
              </a:ext>
            </a:extLst>
          </p:cNvPr>
          <p:cNvSpPr/>
          <p:nvPr/>
        </p:nvSpPr>
        <p:spPr>
          <a:xfrm>
            <a:off x="249382" y="1522434"/>
            <a:ext cx="2061556" cy="24685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pic>
        <p:nvPicPr>
          <p:cNvPr id="8" name="Google Shape;161;p21">
            <a:extLst>
              <a:ext uri="{FF2B5EF4-FFF2-40B4-BE49-F238E27FC236}">
                <a16:creationId xmlns:a16="http://schemas.microsoft.com/office/drawing/2014/main" id="{14E5B6D9-D5C7-74EE-14FF-77E1F7CE1C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60" y="1498748"/>
            <a:ext cx="901442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2;p21">
            <a:extLst>
              <a:ext uri="{FF2B5EF4-FFF2-40B4-BE49-F238E27FC236}">
                <a16:creationId xmlns:a16="http://schemas.microsoft.com/office/drawing/2014/main" id="{5F57BE44-AF72-E1EE-9260-7A6AC55C2E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759" y="1498299"/>
            <a:ext cx="901452" cy="80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3;p21">
            <a:extLst>
              <a:ext uri="{FF2B5EF4-FFF2-40B4-BE49-F238E27FC236}">
                <a16:creationId xmlns:a16="http://schemas.microsoft.com/office/drawing/2014/main" id="{7A23A19C-42AD-635D-35E6-751F2FA2B7F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36" y="2322087"/>
            <a:ext cx="899998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4;p21">
            <a:extLst>
              <a:ext uri="{FF2B5EF4-FFF2-40B4-BE49-F238E27FC236}">
                <a16:creationId xmlns:a16="http://schemas.microsoft.com/office/drawing/2014/main" id="{CAC7D0AA-500D-80EA-7539-D8D6512754B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9485" y="3122036"/>
            <a:ext cx="900000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5;p21">
            <a:extLst>
              <a:ext uri="{FF2B5EF4-FFF2-40B4-BE49-F238E27FC236}">
                <a16:creationId xmlns:a16="http://schemas.microsoft.com/office/drawing/2014/main" id="{25C49F55-7B7A-547F-2AF7-C342D7EA599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836" y="3120192"/>
            <a:ext cx="899998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6;p21">
            <a:extLst>
              <a:ext uri="{FF2B5EF4-FFF2-40B4-BE49-F238E27FC236}">
                <a16:creationId xmlns:a16="http://schemas.microsoft.com/office/drawing/2014/main" id="{5B08D1CB-9F96-4516-FA77-EF5755EF91A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3421" y="2310767"/>
            <a:ext cx="900000" cy="7992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F3C2CE-F7FC-889B-C72A-5577D1AEE564}"/>
              </a:ext>
            </a:extLst>
          </p:cNvPr>
          <p:cNvSpPr txBox="1"/>
          <p:nvPr/>
        </p:nvSpPr>
        <p:spPr>
          <a:xfrm>
            <a:off x="589907" y="1194272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1600" dirty="0">
                <a:solidFill>
                  <a:schemeClr val="bg1"/>
                </a:solidFill>
              </a:rPr>
              <a:t>Training data</a:t>
            </a:r>
          </a:p>
        </p:txBody>
      </p:sp>
      <p:sp>
        <p:nvSpPr>
          <p:cNvPr id="17" name="Google Shape;119;p19">
            <a:extLst>
              <a:ext uri="{FF2B5EF4-FFF2-40B4-BE49-F238E27FC236}">
                <a16:creationId xmlns:a16="http://schemas.microsoft.com/office/drawing/2014/main" id="{56123B2C-D87D-6BED-6AF6-0CB1BFB0C5C8}"/>
              </a:ext>
            </a:extLst>
          </p:cNvPr>
          <p:cNvSpPr/>
          <p:nvPr/>
        </p:nvSpPr>
        <p:spPr>
          <a:xfrm>
            <a:off x="3507971" y="3333863"/>
            <a:ext cx="1610980" cy="934397"/>
          </a:xfrm>
          <a:prstGeom prst="roundRect">
            <a:avLst>
              <a:gd name="adj" fmla="val 16667"/>
            </a:avLst>
          </a:prstGeom>
          <a:solidFill>
            <a:srgbClr val="7FBC0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chemeClr val="bg1"/>
                </a:solidFill>
                <a:latin typeface="+mn-lt"/>
                <a:ea typeface="Google Sans"/>
                <a:cs typeface="Google Sans"/>
                <a:sym typeface="Google Sans"/>
              </a:rPr>
              <a:t>Cat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solidFill>
                  <a:schemeClr val="tx1"/>
                </a:solidFill>
                <a:latin typeface="+mn-lt"/>
                <a:ea typeface="Google Sans"/>
                <a:cs typeface="Google Sans"/>
                <a:sym typeface="Google Sans"/>
              </a:rPr>
              <a:t>It has fure, whiskers and claws</a:t>
            </a:r>
            <a:endParaRPr sz="1200" dirty="0">
              <a:solidFill>
                <a:schemeClr val="tx1"/>
              </a:solidFill>
              <a:latin typeface="+mn-lt"/>
              <a:ea typeface="Google Sans"/>
              <a:cs typeface="Google Sans"/>
              <a:sym typeface="Google Sans"/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7EB9DBA9-45D7-F99C-E8ED-7941B803D426}"/>
              </a:ext>
            </a:extLst>
          </p:cNvPr>
          <p:cNvSpPr/>
          <p:nvPr/>
        </p:nvSpPr>
        <p:spPr>
          <a:xfrm>
            <a:off x="4167635" y="1942742"/>
            <a:ext cx="233246" cy="175943"/>
          </a:xfrm>
          <a:prstGeom prst="downArrow">
            <a:avLst/>
          </a:prstGeom>
          <a:solidFill>
            <a:srgbClr val="E37D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48D2D3-7FD5-993D-BD6A-CCF271C83230}"/>
              </a:ext>
            </a:extLst>
          </p:cNvPr>
          <p:cNvSpPr txBox="1"/>
          <p:nvPr/>
        </p:nvSpPr>
        <p:spPr>
          <a:xfrm>
            <a:off x="3845863" y="2099096"/>
            <a:ext cx="962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A" sz="1600" b="1" dirty="0">
                <a:solidFill>
                  <a:schemeClr val="bg1"/>
                </a:solidFill>
                <a:latin typeface="+mn-lt"/>
              </a:rPr>
              <a:t>Model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C94228A4-C707-CE6A-8B7B-599C3D610366}"/>
              </a:ext>
            </a:extLst>
          </p:cNvPr>
          <p:cNvSpPr/>
          <p:nvPr/>
        </p:nvSpPr>
        <p:spPr>
          <a:xfrm>
            <a:off x="4154496" y="3113257"/>
            <a:ext cx="233246" cy="175943"/>
          </a:xfrm>
          <a:prstGeom prst="downArrow">
            <a:avLst/>
          </a:prstGeom>
          <a:solidFill>
            <a:srgbClr val="E37D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14F65A6-A713-BC69-C6AF-56718EF67D13}"/>
              </a:ext>
            </a:extLst>
          </p:cNvPr>
          <p:cNvSpPr/>
          <p:nvPr/>
        </p:nvSpPr>
        <p:spPr>
          <a:xfrm>
            <a:off x="2383234" y="2049127"/>
            <a:ext cx="1293314" cy="1415204"/>
          </a:xfrm>
          <a:prstGeom prst="rightArrow">
            <a:avLst>
              <a:gd name="adj1" fmla="val 50000"/>
              <a:gd name="adj2" fmla="val 30552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dirty="0"/>
              <a:t>New learning process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3CFA469-0165-57B4-3F08-15AB95AE5A48}"/>
              </a:ext>
            </a:extLst>
          </p:cNvPr>
          <p:cNvSpPr/>
          <p:nvPr/>
        </p:nvSpPr>
        <p:spPr>
          <a:xfrm>
            <a:off x="4993414" y="2524972"/>
            <a:ext cx="251072" cy="272487"/>
          </a:xfrm>
          <a:prstGeom prst="rightArrow">
            <a:avLst>
              <a:gd name="adj1" fmla="val 50000"/>
              <a:gd name="adj2" fmla="val 30552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 dirty="0"/>
          </a:p>
        </p:txBody>
      </p:sp>
      <p:sp>
        <p:nvSpPr>
          <p:cNvPr id="25" name="Google Shape;117;p19">
            <a:extLst>
              <a:ext uri="{FF2B5EF4-FFF2-40B4-BE49-F238E27FC236}">
                <a16:creationId xmlns:a16="http://schemas.microsoft.com/office/drawing/2014/main" id="{58E1CFA4-3367-D81D-3912-060AC0A68141}"/>
              </a:ext>
            </a:extLst>
          </p:cNvPr>
          <p:cNvSpPr txBox="1"/>
          <p:nvPr/>
        </p:nvSpPr>
        <p:spPr>
          <a:xfrm>
            <a:off x="5051302" y="1613722"/>
            <a:ext cx="1876200" cy="221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0" dirty="0"/>
              <a:t>🧑‍💻</a:t>
            </a:r>
            <a:endParaRPr sz="12000" dirty="0"/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D9CD156-1B63-48DE-57E3-E11ADC2B226D}"/>
              </a:ext>
            </a:extLst>
          </p:cNvPr>
          <p:cNvSpPr/>
          <p:nvPr/>
        </p:nvSpPr>
        <p:spPr>
          <a:xfrm>
            <a:off x="6428562" y="1428772"/>
            <a:ext cx="498940" cy="388231"/>
          </a:xfrm>
          <a:prstGeom prst="wedgeEllipseCallout">
            <a:avLst>
              <a:gd name="adj1" fmla="val -58106"/>
              <a:gd name="adj2" fmla="val 59786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dirty="0"/>
              <a:t>🤛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6E6DA8-609B-B9D2-B231-E6E1E042A75A}"/>
              </a:ext>
            </a:extLst>
          </p:cNvPr>
          <p:cNvSpPr txBox="1"/>
          <p:nvPr/>
        </p:nvSpPr>
        <p:spPr>
          <a:xfrm>
            <a:off x="6955713" y="1913863"/>
            <a:ext cx="187583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MA" dirty="0">
                <a:solidFill>
                  <a:schemeClr val="bg1"/>
                </a:solidFill>
              </a:rPr>
              <a:t>I understand why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I understand why not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I kn</a:t>
            </a:r>
            <a:r>
              <a:rPr lang="en-US" dirty="0">
                <a:solidFill>
                  <a:schemeClr val="bg1"/>
                </a:solidFill>
              </a:rPr>
              <a:t>ow</a:t>
            </a:r>
            <a:r>
              <a:rPr lang="en-MA" dirty="0">
                <a:solidFill>
                  <a:schemeClr val="bg1"/>
                </a:solidFill>
              </a:rPr>
              <a:t> when:</a:t>
            </a:r>
          </a:p>
          <a:p>
            <a:pPr marL="285750" indent="-285750" algn="just">
              <a:buFontTx/>
              <a:buChar char="-"/>
            </a:pPr>
            <a:r>
              <a:rPr lang="en-MA" dirty="0">
                <a:solidFill>
                  <a:schemeClr val="bg1"/>
                </a:solidFill>
              </a:rPr>
              <a:t>You will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MA" dirty="0">
                <a:solidFill>
                  <a:schemeClr val="bg1"/>
                </a:solidFill>
              </a:rPr>
              <a:t>uceed</a:t>
            </a:r>
          </a:p>
          <a:p>
            <a:pPr marL="285750" indent="-285750" algn="just">
              <a:buFontTx/>
              <a:buChar char="-"/>
            </a:pPr>
            <a:r>
              <a:rPr lang="en-MA" dirty="0">
                <a:solidFill>
                  <a:schemeClr val="bg1"/>
                </a:solidFill>
              </a:rPr>
              <a:t>You will Fail</a:t>
            </a:r>
          </a:p>
          <a:p>
            <a:pPr marL="285750" indent="-285750" algn="just">
              <a:buFontTx/>
              <a:buChar char="-"/>
            </a:pPr>
            <a:r>
              <a:rPr lang="en-MA" dirty="0">
                <a:solidFill>
                  <a:schemeClr val="bg1"/>
                </a:solidFill>
              </a:rPr>
              <a:t>To trust you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I know why you erred</a:t>
            </a:r>
          </a:p>
        </p:txBody>
      </p:sp>
      <p:pic>
        <p:nvPicPr>
          <p:cNvPr id="29" name="Google Shape;161;p21">
            <a:extLst>
              <a:ext uri="{FF2B5EF4-FFF2-40B4-BE49-F238E27FC236}">
                <a16:creationId xmlns:a16="http://schemas.microsoft.com/office/drawing/2014/main" id="{8417ECD3-9579-281B-CCE4-6B4E563D4A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157" y="1017725"/>
            <a:ext cx="901442" cy="80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41C1A49-5C99-B908-FA13-9850A3A61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2470351"/>
              </p:ext>
            </p:extLst>
          </p:nvPr>
        </p:nvGraphicFramePr>
        <p:xfrm>
          <a:off x="3878883" y="2313036"/>
          <a:ext cx="810750" cy="796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4915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3536</TotalTime>
  <Words>1158</Words>
  <Application>Microsoft Macintosh PowerPoint</Application>
  <PresentationFormat>On-screen Show (16:9)</PresentationFormat>
  <Paragraphs>140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-apple-system</vt:lpstr>
      <vt:lpstr>Arial</vt:lpstr>
      <vt:lpstr>Avenir</vt:lpstr>
      <vt:lpstr>Calibri</vt:lpstr>
      <vt:lpstr>Helvetica</vt:lpstr>
      <vt:lpstr>Menlo</vt:lpstr>
      <vt:lpstr>var(--notebook-cell-output-font-family)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🤛🤛🤛🤛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Sara EL-ATEIF</cp:lastModifiedBy>
  <cp:revision>36</cp:revision>
  <dcterms:modified xsi:type="dcterms:W3CDTF">2022-10-05T20:14:56Z</dcterms:modified>
</cp:coreProperties>
</file>